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8" r:id="rId2"/>
    <p:sldId id="262" r:id="rId3"/>
    <p:sldId id="263" r:id="rId4"/>
    <p:sldId id="259" r:id="rId5"/>
    <p:sldId id="264" r:id="rId6"/>
  </p:sldIdLst>
  <p:sldSz cx="12192000" cy="6858000"/>
  <p:notesSz cx="9945688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C63598D-435C-4F04-8D1E-024D678F6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F5662A7-CFA3-4F0E-AF99-7788524A51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815B0-2A1A-49C6-A00D-B403737C4271}" type="datetimeFigureOut">
              <a:rPr lang="nl-NL" smtClean="0"/>
              <a:t>15-1-2018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40A337-C3E1-4119-A0FD-37B3764EF1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2DC9166-799F-4413-A142-A0E13F49E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9F6D0-2C3B-4DDA-9855-62AAA7AE03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440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5A21-F1BB-4CFC-9268-E4B2532E355D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6A28-C907-491B-A916-26CAFE33BE0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4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5EFB-FF69-42CF-BF93-94041671980B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5FBB-8428-4881-86A0-8286F50635B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0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B1A24-6A36-47C3-83B8-9C10AC9055D1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A6BB-F439-4F1C-A7E5-EB8ECD2FAC6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8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DAA6E-DE26-48D0-BCD0-55C86FBE9F43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10F3-673B-41EB-B797-80F5DF23D8D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8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5F90E-BED8-4FF1-9BC5-F803015E0EBE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A30E-117F-4B66-886E-45CCBA26747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E0CE6-BF16-4202-894D-73D11BD945B2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79ED2-1BB0-4A59-8B1B-98A7CEA48EE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9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C4FA4-9352-4E0B-B7C3-B53879D9564A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C7A6B-4774-4FEE-A4F8-E8ED5C72006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2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6432-B01C-40D6-9CA7-52F10B6E05F5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A7420-8521-4883-8C95-CBBF6C5E505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1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9D227-7921-4D88-AB6C-15178C647EC7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80B8B-1823-4821-9B4C-D6BEDE2F039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6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8D17-7FAD-4F7E-A3D3-D46C98F6E327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DBBD-B181-4C27-824F-FA43D4493FC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1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982C9-04D0-496D-BFE8-34737975D8E4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7C756-5E7F-4216-A831-D36111AED08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6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784179-09E1-41C8-BD18-9009ACBAE933}" type="datetime1">
              <a:rPr lang="en-US" smtClean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19E49B-D80F-400C-A15E-76489335441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2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fo-ted.e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nfo-ted.eu/research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fo-ted.eu/blo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mieke@lunenberg.info" TargetMode="External"/><Relationship Id="rId5" Type="http://schemas.openxmlformats.org/officeDocument/2006/relationships/hyperlink" Target="mailto:Ruben.Vanderlinde@UGent.be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</p:cNvCxnSpPr>
          <p:nvPr/>
        </p:nvCxnSpPr>
        <p:spPr>
          <a:xfrm>
            <a:off x="1028700" y="1295361"/>
            <a:ext cx="106674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>
            <a:extLst>
              <a:ext uri="{FF2B5EF4-FFF2-40B4-BE49-F238E27FC236}">
                <a16:creationId xmlns:a16="http://schemas.microsoft.com/office/drawing/2014/main" id="{CC731C3F-9F7D-4F5F-98F6-8269C5DAD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994" y="1680450"/>
            <a:ext cx="56540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368F6B-2666-4E1E-A0A9-1EAC0C39A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134" y="397209"/>
            <a:ext cx="3370997" cy="760553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5531A001-06ED-40C1-8275-1B7B35D6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990" y="2450490"/>
            <a:ext cx="2798578" cy="583645"/>
          </a:xfrm>
        </p:spPr>
        <p:txBody>
          <a:bodyPr/>
          <a:lstStyle/>
          <a:p>
            <a:r>
              <a:rPr lang="nl-NL" sz="2400" dirty="0">
                <a:hlinkClick r:id="rId3"/>
              </a:rPr>
              <a:t>http://info-ted.eu/</a:t>
            </a:r>
            <a:br>
              <a:rPr lang="nl-NL" sz="2800" dirty="0"/>
            </a:br>
            <a:br>
              <a:rPr lang="nl-NL" sz="2800" dirty="0"/>
            </a:br>
            <a:br>
              <a:rPr lang="nl-NL" sz="2800" dirty="0"/>
            </a:br>
            <a:endParaRPr lang="nl-NL" sz="2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9CD3736-1E50-4CA8-ABC5-7BF2B2929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1432961"/>
            <a:ext cx="8126756" cy="523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49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</p:cNvCxnSpPr>
          <p:nvPr/>
        </p:nvCxnSpPr>
        <p:spPr>
          <a:xfrm>
            <a:off x="729782" y="1313360"/>
            <a:ext cx="109663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>
            <a:extLst>
              <a:ext uri="{FF2B5EF4-FFF2-40B4-BE49-F238E27FC236}">
                <a16:creationId xmlns:a16="http://schemas.microsoft.com/office/drawing/2014/main" id="{CC731C3F-9F7D-4F5F-98F6-8269C5DAD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994" y="1680450"/>
            <a:ext cx="56540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9F2C864-9CBA-4135-944E-7F8499E8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598" y="2095948"/>
            <a:ext cx="6150533" cy="5031835"/>
          </a:xfrm>
        </p:spPr>
        <p:txBody>
          <a:bodyPr/>
          <a:lstStyle/>
          <a:p>
            <a:r>
              <a:rPr lang="nl-NL" sz="2800" b="1" dirty="0"/>
              <a:t>Onderzoek</a:t>
            </a:r>
            <a:br>
              <a:rPr lang="nl-NL" sz="2800" dirty="0"/>
            </a:br>
            <a:r>
              <a:rPr lang="nl-NL" sz="2400" dirty="0"/>
              <a:t>http://info-ted.eu/conferences/</a:t>
            </a:r>
            <a:br>
              <a:rPr lang="nl-NL" sz="2400" dirty="0"/>
            </a:br>
            <a:r>
              <a:rPr lang="nl-NL" sz="2400" dirty="0"/>
              <a:t>http://info-ted.eu/publications/</a:t>
            </a:r>
            <a:br>
              <a:rPr lang="nl-NL" sz="2800" dirty="0"/>
            </a:br>
            <a:br>
              <a:rPr lang="nl-NL" sz="2800" dirty="0"/>
            </a:br>
            <a:r>
              <a:rPr lang="nl-NL" sz="2800" b="1" dirty="0">
                <a:solidFill>
                  <a:srgbClr val="FF0000"/>
                </a:solidFill>
              </a:rPr>
              <a:t>Open</a:t>
            </a:r>
            <a:r>
              <a:rPr lang="nl-NL" sz="2800" dirty="0"/>
              <a:t> </a:t>
            </a:r>
            <a:r>
              <a:rPr lang="nl-NL" sz="2800" b="1" dirty="0">
                <a:solidFill>
                  <a:srgbClr val="FF0000"/>
                </a:solidFill>
              </a:rPr>
              <a:t>Teacher </a:t>
            </a:r>
            <a:r>
              <a:rPr lang="nl-NL" sz="2800" b="1" dirty="0" err="1">
                <a:solidFill>
                  <a:srgbClr val="FF0000"/>
                </a:solidFill>
              </a:rPr>
              <a:t>Educator</a:t>
            </a:r>
            <a:r>
              <a:rPr lang="nl-NL" sz="2800" b="1" dirty="0">
                <a:solidFill>
                  <a:srgbClr val="FF0000"/>
                </a:solidFill>
              </a:rPr>
              <a:t> Portal </a:t>
            </a:r>
            <a:br>
              <a:rPr lang="nl-NL" sz="2800" b="1" dirty="0">
                <a:solidFill>
                  <a:srgbClr val="FF0000"/>
                </a:solidFill>
              </a:rPr>
            </a:br>
            <a:r>
              <a:rPr lang="nl-NL" sz="2800" dirty="0"/>
              <a:t>http://info-ted.eu/knowledge-bases/</a:t>
            </a:r>
            <a:br>
              <a:rPr lang="nl-NL" sz="2800" dirty="0"/>
            </a:br>
            <a:r>
              <a:rPr lang="nl-NL" sz="2800" dirty="0"/>
              <a:t>http://info-ted.eu/blog/</a:t>
            </a:r>
            <a:br>
              <a:rPr lang="nl-NL" sz="2800" dirty="0"/>
            </a:br>
            <a:br>
              <a:rPr lang="nl-NL" sz="2800" dirty="0"/>
            </a:br>
            <a:r>
              <a:rPr lang="nl-NL" sz="2800" b="1" dirty="0"/>
              <a:t>Summer Academy</a:t>
            </a:r>
            <a:br>
              <a:rPr lang="nl-NL" sz="2800" b="1" dirty="0"/>
            </a:br>
            <a:r>
              <a:rPr lang="nl-NL" sz="2800" dirty="0"/>
              <a:t>(professional development </a:t>
            </a:r>
            <a:r>
              <a:rPr lang="nl-NL" sz="2800" dirty="0" err="1"/>
              <a:t>activities</a:t>
            </a:r>
            <a:r>
              <a:rPr lang="nl-NL" sz="2800" dirty="0"/>
              <a:t>)</a:t>
            </a:r>
            <a:br>
              <a:rPr lang="nl-NL" sz="2800" dirty="0"/>
            </a:br>
            <a:r>
              <a:rPr lang="nl-NL" sz="2800" dirty="0"/>
              <a:t>http://info-ted.eu/forum/</a:t>
            </a:r>
            <a:br>
              <a:rPr lang="nl-NL" sz="2800" dirty="0"/>
            </a:br>
            <a:br>
              <a:rPr lang="nl-NL" sz="2800" dirty="0"/>
            </a:br>
            <a:r>
              <a:rPr lang="nl-NL" sz="2800" b="1" dirty="0" err="1"/>
              <a:t>Co-operation</a:t>
            </a:r>
            <a:br>
              <a:rPr lang="nl-NL" sz="2800" b="1" dirty="0"/>
            </a:br>
            <a:r>
              <a:rPr lang="nl-NL" sz="2400" dirty="0"/>
              <a:t>http://info-ted.eu/events/</a:t>
            </a:r>
            <a:br>
              <a:rPr lang="nl-NL" sz="2800" b="1" dirty="0"/>
            </a:br>
            <a:endParaRPr lang="nl-NL" sz="28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368F6B-2666-4E1E-A0A9-1EAC0C39A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134" y="397209"/>
            <a:ext cx="3370997" cy="76055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31F1B24-FEC5-4AFC-96F2-576EDE55B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82" y="1682775"/>
            <a:ext cx="4442719" cy="489432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573039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</p:cNvCxnSpPr>
          <p:nvPr/>
        </p:nvCxnSpPr>
        <p:spPr>
          <a:xfrm>
            <a:off x="495869" y="1923158"/>
            <a:ext cx="110910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>
            <a:extLst>
              <a:ext uri="{FF2B5EF4-FFF2-40B4-BE49-F238E27FC236}">
                <a16:creationId xmlns:a16="http://schemas.microsoft.com/office/drawing/2014/main" id="{CC731C3F-9F7D-4F5F-98F6-8269C5DAD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994" y="1680450"/>
            <a:ext cx="56540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368F6B-2666-4E1E-A0A9-1EAC0C39A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134" y="397209"/>
            <a:ext cx="3370997" cy="760553"/>
          </a:xfrm>
          <a:prstGeom prst="rect">
            <a:avLst/>
          </a:prstGeom>
        </p:spPr>
      </p:pic>
      <p:pic>
        <p:nvPicPr>
          <p:cNvPr id="16" name="Afbeelding 15">
            <a:hlinkClick r:id="rId3"/>
            <a:extLst>
              <a:ext uri="{FF2B5EF4-FFF2-40B4-BE49-F238E27FC236}">
                <a16:creationId xmlns:a16="http://schemas.microsoft.com/office/drawing/2014/main" id="{01DFAAFB-07BD-4AA6-98CB-B1859AFB0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8" y="2511447"/>
            <a:ext cx="10913986" cy="226486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BD2E336-59E4-4317-BF67-487B44B9BF8A}"/>
              </a:ext>
            </a:extLst>
          </p:cNvPr>
          <p:cNvSpPr/>
          <p:nvPr/>
        </p:nvSpPr>
        <p:spPr>
          <a:xfrm>
            <a:off x="495869" y="788430"/>
            <a:ext cx="451835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Open</a:t>
            </a:r>
            <a:r>
              <a:rPr lang="nl-NL" sz="2800" dirty="0"/>
              <a:t> </a:t>
            </a:r>
            <a:r>
              <a:rPr lang="nl-NL" sz="2800" dirty="0">
                <a:solidFill>
                  <a:srgbClr val="FF0000"/>
                </a:solidFill>
              </a:rPr>
              <a:t>Teacher </a:t>
            </a:r>
            <a:r>
              <a:rPr lang="nl-NL" sz="2800" dirty="0" err="1">
                <a:solidFill>
                  <a:srgbClr val="FF0000"/>
                </a:solidFill>
              </a:rPr>
              <a:t>Educator</a:t>
            </a:r>
            <a:r>
              <a:rPr lang="nl-NL" sz="2800" dirty="0">
                <a:solidFill>
                  <a:srgbClr val="FF0000"/>
                </a:solidFill>
              </a:rPr>
              <a:t> Portal</a:t>
            </a:r>
          </a:p>
          <a:p>
            <a:r>
              <a:rPr lang="nl-NL" sz="2400" dirty="0">
                <a:solidFill>
                  <a:srgbClr val="FF0000"/>
                </a:solidFill>
              </a:rPr>
              <a:t>Knowledge bases/Blogs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926144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CB6CE80-AD90-4E8A-99D1-F4510853A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297" y="2136348"/>
            <a:ext cx="5261798" cy="3734879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495869" y="1923158"/>
            <a:ext cx="110910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>
            <a:extLst>
              <a:ext uri="{FF2B5EF4-FFF2-40B4-BE49-F238E27FC236}">
                <a16:creationId xmlns:a16="http://schemas.microsoft.com/office/drawing/2014/main" id="{CC731C3F-9F7D-4F5F-98F6-8269C5DAD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994" y="1680450"/>
            <a:ext cx="56540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368F6B-2666-4E1E-A0A9-1EAC0C39A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134" y="397209"/>
            <a:ext cx="3370997" cy="760553"/>
          </a:xfrm>
          <a:prstGeom prst="rect">
            <a:avLst/>
          </a:prstGeom>
        </p:spPr>
      </p:pic>
      <p:pic>
        <p:nvPicPr>
          <p:cNvPr id="1027" name="B20B04ED-F897-421B-AE03-7EDBC65757A6" descr="B20B04ED-F897-421B-AE03-7EDBC65757A6">
            <a:extLst>
              <a:ext uri="{FF2B5EF4-FFF2-40B4-BE49-F238E27FC236}">
                <a16:creationId xmlns:a16="http://schemas.microsoft.com/office/drawing/2014/main" id="{28BF0B7D-4205-4284-B698-A1A0E81C9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9" y="2124984"/>
            <a:ext cx="2831202" cy="377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8D50B641-83EE-49F1-8EA3-70FEBB635CE0" descr="8D50B641-83EE-49F1-8EA3-70FEBB635CE0">
            <a:extLst>
              <a:ext uri="{FF2B5EF4-FFF2-40B4-BE49-F238E27FC236}">
                <a16:creationId xmlns:a16="http://schemas.microsoft.com/office/drawing/2014/main" id="{690970F1-39AB-4D1B-8618-3414BB747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92" y="2096293"/>
            <a:ext cx="2831202" cy="377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2F553F9-9D76-4423-9831-9991E50A9E43}"/>
              </a:ext>
            </a:extLst>
          </p:cNvPr>
          <p:cNvSpPr txBox="1"/>
          <p:nvPr/>
        </p:nvSpPr>
        <p:spPr>
          <a:xfrm>
            <a:off x="662609" y="622852"/>
            <a:ext cx="697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solidFill>
                  <a:srgbClr val="FF0000"/>
                </a:solidFill>
              </a:rPr>
              <a:t>Introductions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 err="1">
                <a:solidFill>
                  <a:srgbClr val="FF0000"/>
                </a:solidFill>
              </a:rPr>
              <a:t>and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 err="1">
                <a:solidFill>
                  <a:srgbClr val="FF0000"/>
                </a:solidFill>
              </a:rPr>
              <a:t>Further</a:t>
            </a:r>
            <a:r>
              <a:rPr lang="nl-NL" sz="2800" dirty="0">
                <a:solidFill>
                  <a:srgbClr val="FF0000"/>
                </a:solidFill>
              </a:rPr>
              <a:t> Reading </a:t>
            </a:r>
          </a:p>
        </p:txBody>
      </p:sp>
    </p:spTree>
    <p:extLst>
      <p:ext uri="{BB962C8B-B14F-4D97-AF65-F5344CB8AC3E}">
        <p14:creationId xmlns:p14="http://schemas.microsoft.com/office/powerpoint/2010/main" val="34231605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</p:cNvCxnSpPr>
          <p:nvPr/>
        </p:nvCxnSpPr>
        <p:spPr>
          <a:xfrm>
            <a:off x="495869" y="1923158"/>
            <a:ext cx="110910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>
            <a:extLst>
              <a:ext uri="{FF2B5EF4-FFF2-40B4-BE49-F238E27FC236}">
                <a16:creationId xmlns:a16="http://schemas.microsoft.com/office/drawing/2014/main" id="{CC731C3F-9F7D-4F5F-98F6-8269C5DAD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994" y="1680450"/>
            <a:ext cx="56540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368F6B-2666-4E1E-A0A9-1EAC0C39A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134" y="397209"/>
            <a:ext cx="3370997" cy="760553"/>
          </a:xfrm>
          <a:prstGeom prst="rect">
            <a:avLst/>
          </a:prstGeom>
        </p:spPr>
      </p:pic>
      <p:pic>
        <p:nvPicPr>
          <p:cNvPr id="13" name="Afbeelding 12">
            <a:hlinkClick r:id="rId3"/>
            <a:extLst>
              <a:ext uri="{FF2B5EF4-FFF2-40B4-BE49-F238E27FC236}">
                <a16:creationId xmlns:a16="http://schemas.microsoft.com/office/drawing/2014/main" id="{29AEC2B6-7882-40E9-8C1D-2EEB5CAC4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757" y="2171536"/>
            <a:ext cx="6016203" cy="428924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DC06959-D413-4FE6-B2CC-F3DCF43B3EA1}"/>
              </a:ext>
            </a:extLst>
          </p:cNvPr>
          <p:cNvSpPr txBox="1"/>
          <p:nvPr/>
        </p:nvSpPr>
        <p:spPr>
          <a:xfrm>
            <a:off x="495869" y="4316157"/>
            <a:ext cx="47842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Idee voor een blog? </a:t>
            </a:r>
            <a:r>
              <a:rPr lang="nl-NL" sz="2800" dirty="0">
                <a:solidFill>
                  <a:srgbClr val="FF0000"/>
                </a:solidFill>
                <a:hlinkClick r:id="rId5"/>
              </a:rPr>
              <a:t>Ruben.Vanderlinde@UGent.be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>
                <a:solidFill>
                  <a:srgbClr val="FF0000"/>
                </a:solidFill>
                <a:hlinkClick r:id="rId6"/>
              </a:rPr>
              <a:t>mieke@lunenberg.info</a:t>
            </a:r>
            <a:r>
              <a:rPr lang="nl-NL" sz="28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0ADD611-A9C5-4C79-9CCC-A36638569E8B}"/>
              </a:ext>
            </a:extLst>
          </p:cNvPr>
          <p:cNvSpPr txBox="1"/>
          <p:nvPr/>
        </p:nvSpPr>
        <p:spPr>
          <a:xfrm>
            <a:off x="495869" y="2052841"/>
            <a:ext cx="492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Web Sources: worden verzameld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4893EFC-391D-4F53-A7C0-A01EF79F2EF3}"/>
              </a:ext>
            </a:extLst>
          </p:cNvPr>
          <p:cNvSpPr txBox="1"/>
          <p:nvPr/>
        </p:nvSpPr>
        <p:spPr>
          <a:xfrm>
            <a:off x="495869" y="633628"/>
            <a:ext cx="697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Web Sources en Blogs </a:t>
            </a:r>
          </a:p>
        </p:txBody>
      </p:sp>
    </p:spTree>
    <p:extLst>
      <p:ext uri="{BB962C8B-B14F-4D97-AF65-F5344CB8AC3E}">
        <p14:creationId xmlns:p14="http://schemas.microsoft.com/office/powerpoint/2010/main" val="3254101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45</Words>
  <Application>Microsoft Office PowerPoint</Application>
  <PresentationFormat>Breedbeeld</PresentationFormat>
  <Paragraphs>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ヒラギノ角ゴ Pro W3</vt:lpstr>
      <vt:lpstr>Office Theme</vt:lpstr>
      <vt:lpstr>http://info-ted.eu/   </vt:lpstr>
      <vt:lpstr>Onderzoek http://info-ted.eu/conferences/ http://info-ted.eu/publications/  Open Teacher Educator Portal  http://info-ted.eu/knowledge-bases/ http://info-ted.eu/blog/  Summer Academy (professional development activities) http://info-ted.eu/forum/  Co-operation http://info-ted.eu/events/ 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Mieke Lunenberg</dc:creator>
  <cp:lastModifiedBy>Mieke Lunenberg</cp:lastModifiedBy>
  <cp:revision>17</cp:revision>
  <cp:lastPrinted>2018-01-14T13:27:23Z</cp:lastPrinted>
  <dcterms:created xsi:type="dcterms:W3CDTF">2017-12-31T13:13:31Z</dcterms:created>
  <dcterms:modified xsi:type="dcterms:W3CDTF">2018-01-15T11:52:57Z</dcterms:modified>
</cp:coreProperties>
</file>