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83" r:id="rId3"/>
    <p:sldId id="287" r:id="rId4"/>
    <p:sldId id="288" r:id="rId5"/>
    <p:sldId id="292" r:id="rId6"/>
    <p:sldId id="276" r:id="rId7"/>
    <p:sldId id="293" r:id="rId8"/>
    <p:sldId id="294" r:id="rId9"/>
    <p:sldId id="260" r:id="rId10"/>
    <p:sldId id="295" r:id="rId11"/>
    <p:sldId id="262" r:id="rId12"/>
    <p:sldId id="263" r:id="rId13"/>
    <p:sldId id="296" r:id="rId14"/>
    <p:sldId id="297" r:id="rId15"/>
    <p:sldId id="261" r:id="rId16"/>
    <p:sldId id="299" r:id="rId17"/>
    <p:sldId id="300" r:id="rId18"/>
    <p:sldId id="289" r:id="rId19"/>
    <p:sldId id="298" r:id="rId20"/>
    <p:sldId id="290" r:id="rId21"/>
    <p:sldId id="264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2696"/>
  </p:normalViewPr>
  <p:slideViewPr>
    <p:cSldViewPr snapToGrid="0">
      <p:cViewPr varScale="1">
        <p:scale>
          <a:sx n="95" d="100"/>
          <a:sy n="95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DC1A-517A-43BB-8AEA-23EC9EB84D1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5814D-C516-4423-80EA-301CB28A9D46}">
      <dgm:prSet phldrT="[Text]"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Info-</a:t>
          </a:r>
          <a:r>
            <a:rPr lang="en-US" sz="2400" b="1" dirty="0" err="1">
              <a:solidFill>
                <a:schemeClr val="bg1"/>
              </a:solidFill>
            </a:rPr>
            <a:t>ted.eu</a:t>
          </a:r>
          <a:endParaRPr lang="en-US" sz="2400" b="1" dirty="0">
            <a:solidFill>
              <a:schemeClr val="bg1"/>
            </a:solidFill>
          </a:endParaRPr>
        </a:p>
      </dgm:t>
    </dgm:pt>
    <dgm:pt modelId="{DF366E97-99F5-426F-B2D5-CF5F3783CEBF}" type="parTrans" cxnId="{8A292491-AC75-4E99-929D-31F3F181D53E}">
      <dgm:prSet/>
      <dgm:spPr/>
      <dgm:t>
        <a:bodyPr/>
        <a:lstStyle/>
        <a:p>
          <a:endParaRPr lang="en-US"/>
        </a:p>
      </dgm:t>
    </dgm:pt>
    <dgm:pt modelId="{98ECFF57-6EFB-4971-B180-CDB9B0BE4630}" type="sibTrans" cxnId="{8A292491-AC75-4E99-929D-31F3F181D53E}">
      <dgm:prSet/>
      <dgm:spPr/>
      <dgm:t>
        <a:bodyPr/>
        <a:lstStyle/>
        <a:p>
          <a:endParaRPr lang="en-US"/>
        </a:p>
      </dgm:t>
    </dgm:pt>
    <dgm:pt modelId="{0782450A-C99B-446F-9EA7-A88F7EDBAEB5}">
      <dgm:prSet phldrT="[Text]"/>
      <dgm:spPr/>
      <dgm:t>
        <a:bodyPr/>
        <a:lstStyle/>
        <a:p>
          <a:r>
            <a:rPr lang="en-US"/>
            <a:t>Aims</a:t>
          </a:r>
          <a:endParaRPr lang="en-US" dirty="0"/>
        </a:p>
      </dgm:t>
    </dgm:pt>
    <dgm:pt modelId="{C2222463-1EF2-428F-AED8-86423A579262}" type="parTrans" cxnId="{01CC2B31-AB42-4453-ABED-1A4837691056}">
      <dgm:prSet/>
      <dgm:spPr/>
      <dgm:t>
        <a:bodyPr/>
        <a:lstStyle/>
        <a:p>
          <a:endParaRPr lang="en-US"/>
        </a:p>
      </dgm:t>
    </dgm:pt>
    <dgm:pt modelId="{482BBDDB-8423-426E-91DA-DC52AAC3F3E6}" type="sibTrans" cxnId="{01CC2B31-AB42-4453-ABED-1A4837691056}">
      <dgm:prSet/>
      <dgm:spPr/>
      <dgm:t>
        <a:bodyPr/>
        <a:lstStyle/>
        <a:p>
          <a:endParaRPr lang="en-US"/>
        </a:p>
      </dgm:t>
    </dgm:pt>
    <dgm:pt modelId="{092D1596-B8D5-4FEC-938C-891EE5DB71F1}">
      <dgm:prSet phldrT="[Text]"/>
      <dgm:spPr/>
      <dgm:t>
        <a:bodyPr/>
        <a:lstStyle/>
        <a:p>
          <a:r>
            <a:rPr lang="en-US" dirty="0"/>
            <a:t>Publications</a:t>
          </a:r>
        </a:p>
      </dgm:t>
    </dgm:pt>
    <dgm:pt modelId="{13305F52-B1C4-474C-B738-B5F300D34C09}" type="parTrans" cxnId="{3CD1F4AB-39C7-4835-8310-4F0A16B38973}">
      <dgm:prSet/>
      <dgm:spPr/>
      <dgm:t>
        <a:bodyPr/>
        <a:lstStyle/>
        <a:p>
          <a:endParaRPr lang="en-US"/>
        </a:p>
      </dgm:t>
    </dgm:pt>
    <dgm:pt modelId="{87D8BDF4-C41D-4EF5-A06E-98BE36004EB2}" type="sibTrans" cxnId="{3CD1F4AB-39C7-4835-8310-4F0A16B38973}">
      <dgm:prSet/>
      <dgm:spPr/>
      <dgm:t>
        <a:bodyPr/>
        <a:lstStyle/>
        <a:p>
          <a:endParaRPr lang="en-US"/>
        </a:p>
      </dgm:t>
    </dgm:pt>
    <dgm:pt modelId="{8F79FB3B-60AC-4DE1-A504-B44124FDFEFE}">
      <dgm:prSet phldrT="[Text]"/>
      <dgm:spPr/>
      <dgm:t>
        <a:bodyPr/>
        <a:lstStyle/>
        <a:p>
          <a:r>
            <a:rPr lang="en-US" dirty="0"/>
            <a:t>Events</a:t>
          </a:r>
        </a:p>
      </dgm:t>
    </dgm:pt>
    <dgm:pt modelId="{2370F0D6-737F-459F-BC03-EA5FD3A44C72}" type="parTrans" cxnId="{4D9CD99C-B01F-4EEB-BC01-C3DB8D7F7B51}">
      <dgm:prSet/>
      <dgm:spPr/>
      <dgm:t>
        <a:bodyPr/>
        <a:lstStyle/>
        <a:p>
          <a:endParaRPr lang="en-US"/>
        </a:p>
      </dgm:t>
    </dgm:pt>
    <dgm:pt modelId="{DA5F554C-7604-43D8-A4B7-961909B379D3}" type="sibTrans" cxnId="{4D9CD99C-B01F-4EEB-BC01-C3DB8D7F7B51}">
      <dgm:prSet/>
      <dgm:spPr/>
      <dgm:t>
        <a:bodyPr/>
        <a:lstStyle/>
        <a:p>
          <a:endParaRPr lang="en-US"/>
        </a:p>
      </dgm:t>
    </dgm:pt>
    <dgm:pt modelId="{9E5A6BF4-A031-4866-B27B-2476DAFB8A7E}">
      <dgm:prSet phldrT="[Text]"/>
      <dgm:spPr/>
      <dgm:t>
        <a:bodyPr/>
        <a:lstStyle/>
        <a:p>
          <a:r>
            <a:rPr lang="en-US"/>
            <a:t>Knowledge bases</a:t>
          </a:r>
          <a:endParaRPr lang="en-US" dirty="0"/>
        </a:p>
      </dgm:t>
    </dgm:pt>
    <dgm:pt modelId="{B46B72A6-4D74-4426-B5F1-1330A04F44F6}" type="parTrans" cxnId="{AF01F123-0FB0-4B9F-BA06-8166E87449B0}">
      <dgm:prSet/>
      <dgm:spPr/>
      <dgm:t>
        <a:bodyPr/>
        <a:lstStyle/>
        <a:p>
          <a:endParaRPr lang="en-US"/>
        </a:p>
      </dgm:t>
    </dgm:pt>
    <dgm:pt modelId="{188E1B65-CE6C-457F-AECE-592888BA967D}" type="sibTrans" cxnId="{AF01F123-0FB0-4B9F-BA06-8166E87449B0}">
      <dgm:prSet/>
      <dgm:spPr/>
      <dgm:t>
        <a:bodyPr/>
        <a:lstStyle/>
        <a:p>
          <a:endParaRPr lang="en-US"/>
        </a:p>
      </dgm:t>
    </dgm:pt>
    <dgm:pt modelId="{6625FAC8-6263-4C82-9E41-04E0943F4670}">
      <dgm:prSet phldrT="[Text]"/>
      <dgm:spPr/>
      <dgm:t>
        <a:bodyPr/>
        <a:lstStyle/>
        <a:p>
          <a:r>
            <a:rPr lang="en-US"/>
            <a:t>Blogs</a:t>
          </a:r>
          <a:endParaRPr lang="en-US" b="1" dirty="0"/>
        </a:p>
      </dgm:t>
    </dgm:pt>
    <dgm:pt modelId="{F3DE36CC-5204-4D53-B8E7-CE7E7D1EBD8A}" type="parTrans" cxnId="{CCB1D274-82AE-4DBA-A7F9-1B2099AB41A9}">
      <dgm:prSet/>
      <dgm:spPr/>
      <dgm:t>
        <a:bodyPr/>
        <a:lstStyle/>
        <a:p>
          <a:endParaRPr lang="en-US"/>
        </a:p>
      </dgm:t>
    </dgm:pt>
    <dgm:pt modelId="{17918011-CE3A-4328-9490-7A51888C17CD}" type="sibTrans" cxnId="{CCB1D274-82AE-4DBA-A7F9-1B2099AB41A9}">
      <dgm:prSet/>
      <dgm:spPr/>
      <dgm:t>
        <a:bodyPr/>
        <a:lstStyle/>
        <a:p>
          <a:endParaRPr lang="en-US"/>
        </a:p>
      </dgm:t>
    </dgm:pt>
    <dgm:pt modelId="{E5426B14-0F4E-4372-AB7E-37998F25A247}">
      <dgm:prSet phldrT="[Text]"/>
      <dgm:spPr/>
      <dgm:t>
        <a:bodyPr/>
        <a:lstStyle/>
        <a:p>
          <a:r>
            <a:rPr lang="en-US" dirty="0"/>
            <a:t>Conferences</a:t>
          </a:r>
        </a:p>
      </dgm:t>
    </dgm:pt>
    <dgm:pt modelId="{6FEA554C-FFE4-46A2-A05A-2A9D811E0402}" type="parTrans" cxnId="{E381DF2C-2D01-4938-848B-9CAFDF0D0DB1}">
      <dgm:prSet/>
      <dgm:spPr/>
      <dgm:t>
        <a:bodyPr/>
        <a:lstStyle/>
        <a:p>
          <a:endParaRPr lang="en-US"/>
        </a:p>
      </dgm:t>
    </dgm:pt>
    <dgm:pt modelId="{8528C6A0-5D68-4275-851A-65A5E937F041}" type="sibTrans" cxnId="{E381DF2C-2D01-4938-848B-9CAFDF0D0DB1}">
      <dgm:prSet/>
      <dgm:spPr/>
      <dgm:t>
        <a:bodyPr/>
        <a:lstStyle/>
        <a:p>
          <a:endParaRPr lang="en-US"/>
        </a:p>
      </dgm:t>
    </dgm:pt>
    <dgm:pt modelId="{538C8FAD-6F44-49AB-A3EC-1217B82A1A68}">
      <dgm:prSet/>
      <dgm:spPr/>
      <dgm:t>
        <a:bodyPr/>
        <a:lstStyle/>
        <a:p>
          <a:r>
            <a:rPr lang="en-US" dirty="0"/>
            <a:t>Council members</a:t>
          </a:r>
        </a:p>
      </dgm:t>
    </dgm:pt>
    <dgm:pt modelId="{7AC07421-AC75-443D-8834-256D344D9413}" type="parTrans" cxnId="{FA3282B9-8AC5-40DF-819F-67B1020A9F6A}">
      <dgm:prSet/>
      <dgm:spPr/>
      <dgm:t>
        <a:bodyPr/>
        <a:lstStyle/>
        <a:p>
          <a:endParaRPr lang="en-US"/>
        </a:p>
      </dgm:t>
    </dgm:pt>
    <dgm:pt modelId="{C9DBB25C-C545-41B8-A6F1-40ECBBAB92C5}" type="sibTrans" cxnId="{FA3282B9-8AC5-40DF-819F-67B1020A9F6A}">
      <dgm:prSet/>
      <dgm:spPr/>
      <dgm:t>
        <a:bodyPr/>
        <a:lstStyle/>
        <a:p>
          <a:endParaRPr lang="en-US"/>
        </a:p>
      </dgm:t>
    </dgm:pt>
    <dgm:pt modelId="{F2DCDC6E-95FA-4326-B9D4-59EE749E90AD}" type="pres">
      <dgm:prSet presAssocID="{21D5DC1A-517A-43BB-8AEA-23EC9EB84D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DED1D7-4E4E-4EDF-8FA1-F7355BCAA098}" type="pres">
      <dgm:prSet presAssocID="{CD45814D-C516-4423-80EA-301CB28A9D46}" presName="centerShape" presStyleLbl="node0" presStyleIdx="0" presStyleCnt="1"/>
      <dgm:spPr/>
    </dgm:pt>
    <dgm:pt modelId="{39D16581-CBFC-425E-A45C-D3C034ADA0C0}" type="pres">
      <dgm:prSet presAssocID="{0782450A-C99B-446F-9EA7-A88F7EDBAEB5}" presName="node" presStyleLbl="node1" presStyleIdx="0" presStyleCnt="7">
        <dgm:presLayoutVars>
          <dgm:bulletEnabled val="1"/>
        </dgm:presLayoutVars>
      </dgm:prSet>
      <dgm:spPr/>
    </dgm:pt>
    <dgm:pt modelId="{11E8FB54-889F-4D63-93AB-D6EBBC184190}" type="pres">
      <dgm:prSet presAssocID="{0782450A-C99B-446F-9EA7-A88F7EDBAEB5}" presName="dummy" presStyleCnt="0"/>
      <dgm:spPr/>
    </dgm:pt>
    <dgm:pt modelId="{CE387E7D-DFE2-4C43-929E-9DDD0BECF07D}" type="pres">
      <dgm:prSet presAssocID="{482BBDDB-8423-426E-91DA-DC52AAC3F3E6}" presName="sibTrans" presStyleLbl="sibTrans2D1" presStyleIdx="0" presStyleCnt="7"/>
      <dgm:spPr/>
    </dgm:pt>
    <dgm:pt modelId="{8E61DBF3-8E4D-4E6F-860D-8F7D4BE7887F}" type="pres">
      <dgm:prSet presAssocID="{9E5A6BF4-A031-4866-B27B-2476DAFB8A7E}" presName="node" presStyleLbl="node1" presStyleIdx="1" presStyleCnt="7">
        <dgm:presLayoutVars>
          <dgm:bulletEnabled val="1"/>
        </dgm:presLayoutVars>
      </dgm:prSet>
      <dgm:spPr/>
    </dgm:pt>
    <dgm:pt modelId="{DCD4CB53-8394-4D0D-B1EF-483FBC172DAC}" type="pres">
      <dgm:prSet presAssocID="{9E5A6BF4-A031-4866-B27B-2476DAFB8A7E}" presName="dummy" presStyleCnt="0"/>
      <dgm:spPr/>
    </dgm:pt>
    <dgm:pt modelId="{FCE9C171-DB68-4C43-B821-26D7B653F9E6}" type="pres">
      <dgm:prSet presAssocID="{188E1B65-CE6C-457F-AECE-592888BA967D}" presName="sibTrans" presStyleLbl="sibTrans2D1" presStyleIdx="1" presStyleCnt="7"/>
      <dgm:spPr/>
    </dgm:pt>
    <dgm:pt modelId="{A717A680-22AC-4629-9E58-0EDFB8046306}" type="pres">
      <dgm:prSet presAssocID="{6625FAC8-6263-4C82-9E41-04E0943F4670}" presName="node" presStyleLbl="node1" presStyleIdx="2" presStyleCnt="7">
        <dgm:presLayoutVars>
          <dgm:bulletEnabled val="1"/>
        </dgm:presLayoutVars>
      </dgm:prSet>
      <dgm:spPr/>
    </dgm:pt>
    <dgm:pt modelId="{A262EABE-5B9D-4F95-A505-3183E94B5024}" type="pres">
      <dgm:prSet presAssocID="{6625FAC8-6263-4C82-9E41-04E0943F4670}" presName="dummy" presStyleCnt="0"/>
      <dgm:spPr/>
    </dgm:pt>
    <dgm:pt modelId="{FF876AC0-FF22-43B4-95EB-BC8F1DF22CB9}" type="pres">
      <dgm:prSet presAssocID="{17918011-CE3A-4328-9490-7A51888C17CD}" presName="sibTrans" presStyleLbl="sibTrans2D1" presStyleIdx="2" presStyleCnt="7"/>
      <dgm:spPr/>
    </dgm:pt>
    <dgm:pt modelId="{AB0C724B-210F-4DA0-A573-BF92421FC48B}" type="pres">
      <dgm:prSet presAssocID="{538C8FAD-6F44-49AB-A3EC-1217B82A1A68}" presName="node" presStyleLbl="node1" presStyleIdx="3" presStyleCnt="7">
        <dgm:presLayoutVars>
          <dgm:bulletEnabled val="1"/>
        </dgm:presLayoutVars>
      </dgm:prSet>
      <dgm:spPr/>
    </dgm:pt>
    <dgm:pt modelId="{106D31D2-834B-4E04-8801-C0DC0151A676}" type="pres">
      <dgm:prSet presAssocID="{538C8FAD-6F44-49AB-A3EC-1217B82A1A68}" presName="dummy" presStyleCnt="0"/>
      <dgm:spPr/>
    </dgm:pt>
    <dgm:pt modelId="{1D8FCC80-A5AE-4146-A8AB-4772A01BE3B4}" type="pres">
      <dgm:prSet presAssocID="{C9DBB25C-C545-41B8-A6F1-40ECBBAB92C5}" presName="sibTrans" presStyleLbl="sibTrans2D1" presStyleIdx="3" presStyleCnt="7"/>
      <dgm:spPr/>
    </dgm:pt>
    <dgm:pt modelId="{02B7C0BA-181D-48EC-950D-53B4887B64EC}" type="pres">
      <dgm:prSet presAssocID="{E5426B14-0F4E-4372-AB7E-37998F25A247}" presName="node" presStyleLbl="node1" presStyleIdx="4" presStyleCnt="7">
        <dgm:presLayoutVars>
          <dgm:bulletEnabled val="1"/>
        </dgm:presLayoutVars>
      </dgm:prSet>
      <dgm:spPr/>
    </dgm:pt>
    <dgm:pt modelId="{73F12725-542E-4E7A-9F43-11B2FD646706}" type="pres">
      <dgm:prSet presAssocID="{E5426B14-0F4E-4372-AB7E-37998F25A247}" presName="dummy" presStyleCnt="0"/>
      <dgm:spPr/>
    </dgm:pt>
    <dgm:pt modelId="{BA94D1FD-5BE4-4E44-9650-8B8BE1BE3CCE}" type="pres">
      <dgm:prSet presAssocID="{8528C6A0-5D68-4275-851A-65A5E937F041}" presName="sibTrans" presStyleLbl="sibTrans2D1" presStyleIdx="4" presStyleCnt="7"/>
      <dgm:spPr/>
    </dgm:pt>
    <dgm:pt modelId="{25E2556D-21DE-49A7-A4B7-387B0BDA392A}" type="pres">
      <dgm:prSet presAssocID="{092D1596-B8D5-4FEC-938C-891EE5DB71F1}" presName="node" presStyleLbl="node1" presStyleIdx="5" presStyleCnt="7">
        <dgm:presLayoutVars>
          <dgm:bulletEnabled val="1"/>
        </dgm:presLayoutVars>
      </dgm:prSet>
      <dgm:spPr/>
    </dgm:pt>
    <dgm:pt modelId="{6A84DABF-52B1-4945-8A12-93E847A9D2EB}" type="pres">
      <dgm:prSet presAssocID="{092D1596-B8D5-4FEC-938C-891EE5DB71F1}" presName="dummy" presStyleCnt="0"/>
      <dgm:spPr/>
    </dgm:pt>
    <dgm:pt modelId="{506780B6-DE3E-4C3C-8684-A49ED9908B05}" type="pres">
      <dgm:prSet presAssocID="{87D8BDF4-C41D-4EF5-A06E-98BE36004EB2}" presName="sibTrans" presStyleLbl="sibTrans2D1" presStyleIdx="5" presStyleCnt="7"/>
      <dgm:spPr/>
    </dgm:pt>
    <dgm:pt modelId="{5F68D4EC-1D8A-41F9-899F-22CC818A8812}" type="pres">
      <dgm:prSet presAssocID="{8F79FB3B-60AC-4DE1-A504-B44124FDFEFE}" presName="node" presStyleLbl="node1" presStyleIdx="6" presStyleCnt="7">
        <dgm:presLayoutVars>
          <dgm:bulletEnabled val="1"/>
        </dgm:presLayoutVars>
      </dgm:prSet>
      <dgm:spPr/>
    </dgm:pt>
    <dgm:pt modelId="{76AFBF60-A1D2-4571-8B9B-48713B3E9485}" type="pres">
      <dgm:prSet presAssocID="{8F79FB3B-60AC-4DE1-A504-B44124FDFEFE}" presName="dummy" presStyleCnt="0"/>
      <dgm:spPr/>
    </dgm:pt>
    <dgm:pt modelId="{5DE8AFF2-E055-4DDA-A17A-F8E439925E68}" type="pres">
      <dgm:prSet presAssocID="{DA5F554C-7604-43D8-A4B7-961909B379D3}" presName="sibTrans" presStyleLbl="sibTrans2D1" presStyleIdx="6" presStyleCnt="7"/>
      <dgm:spPr/>
    </dgm:pt>
  </dgm:ptLst>
  <dgm:cxnLst>
    <dgm:cxn modelId="{AF01F123-0FB0-4B9F-BA06-8166E87449B0}" srcId="{CD45814D-C516-4423-80EA-301CB28A9D46}" destId="{9E5A6BF4-A031-4866-B27B-2476DAFB8A7E}" srcOrd="1" destOrd="0" parTransId="{B46B72A6-4D74-4426-B5F1-1330A04F44F6}" sibTransId="{188E1B65-CE6C-457F-AECE-592888BA967D}"/>
    <dgm:cxn modelId="{CF9DBC29-60EA-4CDC-8FA4-9FA831AF2342}" type="presOf" srcId="{8528C6A0-5D68-4275-851A-65A5E937F041}" destId="{BA94D1FD-5BE4-4E44-9650-8B8BE1BE3CCE}" srcOrd="0" destOrd="0" presId="urn:microsoft.com/office/officeart/2005/8/layout/radial6"/>
    <dgm:cxn modelId="{E381DF2C-2D01-4938-848B-9CAFDF0D0DB1}" srcId="{CD45814D-C516-4423-80EA-301CB28A9D46}" destId="{E5426B14-0F4E-4372-AB7E-37998F25A247}" srcOrd="4" destOrd="0" parTransId="{6FEA554C-FFE4-46A2-A05A-2A9D811E0402}" sibTransId="{8528C6A0-5D68-4275-851A-65A5E937F041}"/>
    <dgm:cxn modelId="{01CC2B31-AB42-4453-ABED-1A4837691056}" srcId="{CD45814D-C516-4423-80EA-301CB28A9D46}" destId="{0782450A-C99B-446F-9EA7-A88F7EDBAEB5}" srcOrd="0" destOrd="0" parTransId="{C2222463-1EF2-428F-AED8-86423A579262}" sibTransId="{482BBDDB-8423-426E-91DA-DC52AAC3F3E6}"/>
    <dgm:cxn modelId="{BC1CDF3B-56D7-4E29-AE6E-7B76E998AF42}" type="presOf" srcId="{9E5A6BF4-A031-4866-B27B-2476DAFB8A7E}" destId="{8E61DBF3-8E4D-4E6F-860D-8F7D4BE7887F}" srcOrd="0" destOrd="0" presId="urn:microsoft.com/office/officeart/2005/8/layout/radial6"/>
    <dgm:cxn modelId="{49A7D56B-A739-4265-9B7A-C91A2B83D22A}" type="presOf" srcId="{538C8FAD-6F44-49AB-A3EC-1217B82A1A68}" destId="{AB0C724B-210F-4DA0-A573-BF92421FC48B}" srcOrd="0" destOrd="0" presId="urn:microsoft.com/office/officeart/2005/8/layout/radial6"/>
    <dgm:cxn modelId="{C412F44D-A8E0-4337-A051-6A83DE333AE9}" type="presOf" srcId="{C9DBB25C-C545-41B8-A6F1-40ECBBAB92C5}" destId="{1D8FCC80-A5AE-4146-A8AB-4772A01BE3B4}" srcOrd="0" destOrd="0" presId="urn:microsoft.com/office/officeart/2005/8/layout/radial6"/>
    <dgm:cxn modelId="{1FCAA44F-B722-4111-90E2-A5FB17822E3B}" type="presOf" srcId="{092D1596-B8D5-4FEC-938C-891EE5DB71F1}" destId="{25E2556D-21DE-49A7-A4B7-387B0BDA392A}" srcOrd="0" destOrd="0" presId="urn:microsoft.com/office/officeart/2005/8/layout/radial6"/>
    <dgm:cxn modelId="{00F68A70-40E9-49D2-9784-051850AAF5FF}" type="presOf" srcId="{8F79FB3B-60AC-4DE1-A504-B44124FDFEFE}" destId="{5F68D4EC-1D8A-41F9-899F-22CC818A8812}" srcOrd="0" destOrd="0" presId="urn:microsoft.com/office/officeart/2005/8/layout/radial6"/>
    <dgm:cxn modelId="{8E1FA071-0E75-4F07-BC87-560773A37C39}" type="presOf" srcId="{21D5DC1A-517A-43BB-8AEA-23EC9EB84D1E}" destId="{F2DCDC6E-95FA-4326-B9D4-59EE749E90AD}" srcOrd="0" destOrd="0" presId="urn:microsoft.com/office/officeart/2005/8/layout/radial6"/>
    <dgm:cxn modelId="{CCB1D274-82AE-4DBA-A7F9-1B2099AB41A9}" srcId="{CD45814D-C516-4423-80EA-301CB28A9D46}" destId="{6625FAC8-6263-4C82-9E41-04E0943F4670}" srcOrd="2" destOrd="0" parTransId="{F3DE36CC-5204-4D53-B8E7-CE7E7D1EBD8A}" sibTransId="{17918011-CE3A-4328-9490-7A51888C17CD}"/>
    <dgm:cxn modelId="{8A292491-AC75-4E99-929D-31F3F181D53E}" srcId="{21D5DC1A-517A-43BB-8AEA-23EC9EB84D1E}" destId="{CD45814D-C516-4423-80EA-301CB28A9D46}" srcOrd="0" destOrd="0" parTransId="{DF366E97-99F5-426F-B2D5-CF5F3783CEBF}" sibTransId="{98ECFF57-6EFB-4971-B180-CDB9B0BE4630}"/>
    <dgm:cxn modelId="{031EC897-5FE5-491D-9431-592DEBF01D51}" type="presOf" srcId="{87D8BDF4-C41D-4EF5-A06E-98BE36004EB2}" destId="{506780B6-DE3E-4C3C-8684-A49ED9908B05}" srcOrd="0" destOrd="0" presId="urn:microsoft.com/office/officeart/2005/8/layout/radial6"/>
    <dgm:cxn modelId="{4D9CD99C-B01F-4EEB-BC01-C3DB8D7F7B51}" srcId="{CD45814D-C516-4423-80EA-301CB28A9D46}" destId="{8F79FB3B-60AC-4DE1-A504-B44124FDFEFE}" srcOrd="6" destOrd="0" parTransId="{2370F0D6-737F-459F-BC03-EA5FD3A44C72}" sibTransId="{DA5F554C-7604-43D8-A4B7-961909B379D3}"/>
    <dgm:cxn modelId="{6793E3AA-34DF-42DA-A843-3DB28DBDBAED}" type="presOf" srcId="{E5426B14-0F4E-4372-AB7E-37998F25A247}" destId="{02B7C0BA-181D-48EC-950D-53B4887B64EC}" srcOrd="0" destOrd="0" presId="urn:microsoft.com/office/officeart/2005/8/layout/radial6"/>
    <dgm:cxn modelId="{3CD1F4AB-39C7-4835-8310-4F0A16B38973}" srcId="{CD45814D-C516-4423-80EA-301CB28A9D46}" destId="{092D1596-B8D5-4FEC-938C-891EE5DB71F1}" srcOrd="5" destOrd="0" parTransId="{13305F52-B1C4-474C-B738-B5F300D34C09}" sibTransId="{87D8BDF4-C41D-4EF5-A06E-98BE36004EB2}"/>
    <dgm:cxn modelId="{C63772AF-C951-40B8-A29C-050681811CF9}" type="presOf" srcId="{17918011-CE3A-4328-9490-7A51888C17CD}" destId="{FF876AC0-FF22-43B4-95EB-BC8F1DF22CB9}" srcOrd="0" destOrd="0" presId="urn:microsoft.com/office/officeart/2005/8/layout/radial6"/>
    <dgm:cxn modelId="{FA3282B9-8AC5-40DF-819F-67B1020A9F6A}" srcId="{CD45814D-C516-4423-80EA-301CB28A9D46}" destId="{538C8FAD-6F44-49AB-A3EC-1217B82A1A68}" srcOrd="3" destOrd="0" parTransId="{7AC07421-AC75-443D-8834-256D344D9413}" sibTransId="{C9DBB25C-C545-41B8-A6F1-40ECBBAB92C5}"/>
    <dgm:cxn modelId="{59D2DCD6-1072-4EA4-9C70-D0440D3AE0A6}" type="presOf" srcId="{CD45814D-C516-4423-80EA-301CB28A9D46}" destId="{A2DED1D7-4E4E-4EDF-8FA1-F7355BCAA098}" srcOrd="0" destOrd="0" presId="urn:microsoft.com/office/officeart/2005/8/layout/radial6"/>
    <dgm:cxn modelId="{90B97FD9-7CF9-4937-9D59-84F8E3428184}" type="presOf" srcId="{0782450A-C99B-446F-9EA7-A88F7EDBAEB5}" destId="{39D16581-CBFC-425E-A45C-D3C034ADA0C0}" srcOrd="0" destOrd="0" presId="urn:microsoft.com/office/officeart/2005/8/layout/radial6"/>
    <dgm:cxn modelId="{29B350DE-DB8E-4FD4-AC52-C52186C7E59F}" type="presOf" srcId="{DA5F554C-7604-43D8-A4B7-961909B379D3}" destId="{5DE8AFF2-E055-4DDA-A17A-F8E439925E68}" srcOrd="0" destOrd="0" presId="urn:microsoft.com/office/officeart/2005/8/layout/radial6"/>
    <dgm:cxn modelId="{240F4FE9-7A5F-419A-9095-27BAF63B2DA0}" type="presOf" srcId="{482BBDDB-8423-426E-91DA-DC52AAC3F3E6}" destId="{CE387E7D-DFE2-4C43-929E-9DDD0BECF07D}" srcOrd="0" destOrd="0" presId="urn:microsoft.com/office/officeart/2005/8/layout/radial6"/>
    <dgm:cxn modelId="{87BC49F1-C1B5-436B-AAED-788581F0668E}" type="presOf" srcId="{188E1B65-CE6C-457F-AECE-592888BA967D}" destId="{FCE9C171-DB68-4C43-B821-26D7B653F9E6}" srcOrd="0" destOrd="0" presId="urn:microsoft.com/office/officeart/2005/8/layout/radial6"/>
    <dgm:cxn modelId="{731D6DFA-D2D4-44B0-8905-DEFE448C2694}" type="presOf" srcId="{6625FAC8-6263-4C82-9E41-04E0943F4670}" destId="{A717A680-22AC-4629-9E58-0EDFB8046306}" srcOrd="0" destOrd="0" presId="urn:microsoft.com/office/officeart/2005/8/layout/radial6"/>
    <dgm:cxn modelId="{2F9C7DA6-071E-470A-9800-8B9BBC455E92}" type="presParOf" srcId="{F2DCDC6E-95FA-4326-B9D4-59EE749E90AD}" destId="{A2DED1D7-4E4E-4EDF-8FA1-F7355BCAA098}" srcOrd="0" destOrd="0" presId="urn:microsoft.com/office/officeart/2005/8/layout/radial6"/>
    <dgm:cxn modelId="{6DFEC893-F63E-4256-B8C2-342A305B951A}" type="presParOf" srcId="{F2DCDC6E-95FA-4326-B9D4-59EE749E90AD}" destId="{39D16581-CBFC-425E-A45C-D3C034ADA0C0}" srcOrd="1" destOrd="0" presId="urn:microsoft.com/office/officeart/2005/8/layout/radial6"/>
    <dgm:cxn modelId="{68775D31-4287-459D-B1E1-EA58697CEB50}" type="presParOf" srcId="{F2DCDC6E-95FA-4326-B9D4-59EE749E90AD}" destId="{11E8FB54-889F-4D63-93AB-D6EBBC184190}" srcOrd="2" destOrd="0" presId="urn:microsoft.com/office/officeart/2005/8/layout/radial6"/>
    <dgm:cxn modelId="{BC110BF6-C9FF-4634-9D85-956F8A46B60C}" type="presParOf" srcId="{F2DCDC6E-95FA-4326-B9D4-59EE749E90AD}" destId="{CE387E7D-DFE2-4C43-929E-9DDD0BECF07D}" srcOrd="3" destOrd="0" presId="urn:microsoft.com/office/officeart/2005/8/layout/radial6"/>
    <dgm:cxn modelId="{275B9312-6E88-4947-B988-623B035F62A7}" type="presParOf" srcId="{F2DCDC6E-95FA-4326-B9D4-59EE749E90AD}" destId="{8E61DBF3-8E4D-4E6F-860D-8F7D4BE7887F}" srcOrd="4" destOrd="0" presId="urn:microsoft.com/office/officeart/2005/8/layout/radial6"/>
    <dgm:cxn modelId="{1018A9B5-A5A9-47C5-BE31-332C9E5F175A}" type="presParOf" srcId="{F2DCDC6E-95FA-4326-B9D4-59EE749E90AD}" destId="{DCD4CB53-8394-4D0D-B1EF-483FBC172DAC}" srcOrd="5" destOrd="0" presId="urn:microsoft.com/office/officeart/2005/8/layout/radial6"/>
    <dgm:cxn modelId="{3AA82D6D-61A3-411C-93BF-8EAB97F5C207}" type="presParOf" srcId="{F2DCDC6E-95FA-4326-B9D4-59EE749E90AD}" destId="{FCE9C171-DB68-4C43-B821-26D7B653F9E6}" srcOrd="6" destOrd="0" presId="urn:microsoft.com/office/officeart/2005/8/layout/radial6"/>
    <dgm:cxn modelId="{B6DFD430-D059-4BC2-A6E2-B0589D6A7824}" type="presParOf" srcId="{F2DCDC6E-95FA-4326-B9D4-59EE749E90AD}" destId="{A717A680-22AC-4629-9E58-0EDFB8046306}" srcOrd="7" destOrd="0" presId="urn:microsoft.com/office/officeart/2005/8/layout/radial6"/>
    <dgm:cxn modelId="{058D728E-C8D5-4C19-883C-B314DBD61CF0}" type="presParOf" srcId="{F2DCDC6E-95FA-4326-B9D4-59EE749E90AD}" destId="{A262EABE-5B9D-4F95-A505-3183E94B5024}" srcOrd="8" destOrd="0" presId="urn:microsoft.com/office/officeart/2005/8/layout/radial6"/>
    <dgm:cxn modelId="{68A9AE2C-F9FF-4AD8-9E38-F1681B010691}" type="presParOf" srcId="{F2DCDC6E-95FA-4326-B9D4-59EE749E90AD}" destId="{FF876AC0-FF22-43B4-95EB-BC8F1DF22CB9}" srcOrd="9" destOrd="0" presId="urn:microsoft.com/office/officeart/2005/8/layout/radial6"/>
    <dgm:cxn modelId="{1C49FDB1-0C8D-485E-A315-CF0CA214AB55}" type="presParOf" srcId="{F2DCDC6E-95FA-4326-B9D4-59EE749E90AD}" destId="{AB0C724B-210F-4DA0-A573-BF92421FC48B}" srcOrd="10" destOrd="0" presId="urn:microsoft.com/office/officeart/2005/8/layout/radial6"/>
    <dgm:cxn modelId="{3AF2745B-859A-4C93-9B93-434ADF582356}" type="presParOf" srcId="{F2DCDC6E-95FA-4326-B9D4-59EE749E90AD}" destId="{106D31D2-834B-4E04-8801-C0DC0151A676}" srcOrd="11" destOrd="0" presId="urn:microsoft.com/office/officeart/2005/8/layout/radial6"/>
    <dgm:cxn modelId="{92C2C640-7C7C-4CDF-8EF6-DEF29C4C569B}" type="presParOf" srcId="{F2DCDC6E-95FA-4326-B9D4-59EE749E90AD}" destId="{1D8FCC80-A5AE-4146-A8AB-4772A01BE3B4}" srcOrd="12" destOrd="0" presId="urn:microsoft.com/office/officeart/2005/8/layout/radial6"/>
    <dgm:cxn modelId="{0CC0C0A4-F044-4861-812E-7E8C74348DD2}" type="presParOf" srcId="{F2DCDC6E-95FA-4326-B9D4-59EE749E90AD}" destId="{02B7C0BA-181D-48EC-950D-53B4887B64EC}" srcOrd="13" destOrd="0" presId="urn:microsoft.com/office/officeart/2005/8/layout/radial6"/>
    <dgm:cxn modelId="{35800DA6-59DB-4365-86C2-2E4EF19A6849}" type="presParOf" srcId="{F2DCDC6E-95FA-4326-B9D4-59EE749E90AD}" destId="{73F12725-542E-4E7A-9F43-11B2FD646706}" srcOrd="14" destOrd="0" presId="urn:microsoft.com/office/officeart/2005/8/layout/radial6"/>
    <dgm:cxn modelId="{C1016ADC-2F01-4047-A033-D0DDA5ED8DDE}" type="presParOf" srcId="{F2DCDC6E-95FA-4326-B9D4-59EE749E90AD}" destId="{BA94D1FD-5BE4-4E44-9650-8B8BE1BE3CCE}" srcOrd="15" destOrd="0" presId="urn:microsoft.com/office/officeart/2005/8/layout/radial6"/>
    <dgm:cxn modelId="{9BAA1DE0-9575-4952-9361-98324D6A406A}" type="presParOf" srcId="{F2DCDC6E-95FA-4326-B9D4-59EE749E90AD}" destId="{25E2556D-21DE-49A7-A4B7-387B0BDA392A}" srcOrd="16" destOrd="0" presId="urn:microsoft.com/office/officeart/2005/8/layout/radial6"/>
    <dgm:cxn modelId="{4638695E-EBD3-4D58-A9A2-FE91B7D3EA93}" type="presParOf" srcId="{F2DCDC6E-95FA-4326-B9D4-59EE749E90AD}" destId="{6A84DABF-52B1-4945-8A12-93E847A9D2EB}" srcOrd="17" destOrd="0" presId="urn:microsoft.com/office/officeart/2005/8/layout/radial6"/>
    <dgm:cxn modelId="{472EC9C5-14B9-400F-814C-DB099C2E8E8A}" type="presParOf" srcId="{F2DCDC6E-95FA-4326-B9D4-59EE749E90AD}" destId="{506780B6-DE3E-4C3C-8684-A49ED9908B05}" srcOrd="18" destOrd="0" presId="urn:microsoft.com/office/officeart/2005/8/layout/radial6"/>
    <dgm:cxn modelId="{B1FAC1EE-0D67-48D7-B66A-82F1FAA048B4}" type="presParOf" srcId="{F2DCDC6E-95FA-4326-B9D4-59EE749E90AD}" destId="{5F68D4EC-1D8A-41F9-899F-22CC818A8812}" srcOrd="19" destOrd="0" presId="urn:microsoft.com/office/officeart/2005/8/layout/radial6"/>
    <dgm:cxn modelId="{57CE67F1-68B6-4472-B8F6-68B3BB649962}" type="presParOf" srcId="{F2DCDC6E-95FA-4326-B9D4-59EE749E90AD}" destId="{76AFBF60-A1D2-4571-8B9B-48713B3E9485}" srcOrd="20" destOrd="0" presId="urn:microsoft.com/office/officeart/2005/8/layout/radial6"/>
    <dgm:cxn modelId="{D73D9193-0216-4EC2-847A-82AAC53938C4}" type="presParOf" srcId="{F2DCDC6E-95FA-4326-B9D4-59EE749E90AD}" destId="{5DE8AFF2-E055-4DDA-A17A-F8E439925E6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2A8B6-1CB1-46C0-AA13-153A3117403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AE4CF-02AE-42F2-91F4-13FB607CA312}">
      <dgm:prSet phldrT="[Text]" phldr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 dirty="0"/>
        </a:p>
      </dgm:t>
    </dgm:pt>
    <dgm:pt modelId="{B8A19D30-4F78-41CD-A4A3-6272A4DC58A9}" type="parTrans" cxnId="{759501A4-37F4-46FB-9EC2-9892590B54DE}">
      <dgm:prSet/>
      <dgm:spPr/>
      <dgm:t>
        <a:bodyPr/>
        <a:lstStyle/>
        <a:p>
          <a:endParaRPr lang="en-US"/>
        </a:p>
      </dgm:t>
    </dgm:pt>
    <dgm:pt modelId="{B795136E-A49E-46A6-BF47-E3500A44591A}" type="sibTrans" cxnId="{759501A4-37F4-46FB-9EC2-9892590B54DE}">
      <dgm:prSet/>
      <dgm:spPr/>
      <dgm:t>
        <a:bodyPr/>
        <a:lstStyle/>
        <a:p>
          <a:endParaRPr lang="en-US"/>
        </a:p>
      </dgm:t>
    </dgm:pt>
    <dgm:pt modelId="{D0C66102-573B-4A80-A67E-8F02CDF1E6F8}">
      <dgm:prSet phldrT="[Text]"/>
      <dgm:spPr/>
      <dgm:t>
        <a:bodyPr/>
        <a:lstStyle/>
        <a:p>
          <a:r>
            <a:rPr lang="en-US" dirty="0"/>
            <a:t>Summer Academy Forum </a:t>
          </a:r>
        </a:p>
      </dgm:t>
    </dgm:pt>
    <dgm:pt modelId="{DCFA05E6-6671-40FF-A296-0334642C9D6A}" type="parTrans" cxnId="{D3AB55EB-AB8C-4759-9113-92D5F9331B80}">
      <dgm:prSet/>
      <dgm:spPr/>
      <dgm:t>
        <a:bodyPr/>
        <a:lstStyle/>
        <a:p>
          <a:endParaRPr lang="en-US"/>
        </a:p>
      </dgm:t>
    </dgm:pt>
    <dgm:pt modelId="{FA95B74F-7F48-4653-8C01-D0B5476F8EB2}" type="sibTrans" cxnId="{D3AB55EB-AB8C-4759-9113-92D5F9331B80}">
      <dgm:prSet/>
      <dgm:spPr/>
      <dgm:t>
        <a:bodyPr/>
        <a:lstStyle/>
        <a:p>
          <a:endParaRPr lang="en-US"/>
        </a:p>
      </dgm:t>
    </dgm:pt>
    <dgm:pt modelId="{F7B7CA12-5D79-4515-A157-7D49A2B4A5C9}">
      <dgm:prSet phldrT="[Text]"/>
      <dgm:spPr/>
      <dgm:t>
        <a:bodyPr/>
        <a:lstStyle/>
        <a:p>
          <a:r>
            <a:rPr lang="en-US" dirty="0"/>
            <a:t>Phased introduction </a:t>
          </a:r>
        </a:p>
      </dgm:t>
    </dgm:pt>
    <dgm:pt modelId="{7C342CBA-79FB-4E34-A3E3-EE8ED6CDDCF9}" type="parTrans" cxnId="{042F2F17-F167-451D-99BF-5987C20DBDBF}">
      <dgm:prSet/>
      <dgm:spPr/>
      <dgm:t>
        <a:bodyPr/>
        <a:lstStyle/>
        <a:p>
          <a:endParaRPr lang="en-US"/>
        </a:p>
      </dgm:t>
    </dgm:pt>
    <dgm:pt modelId="{5DC2011F-4751-43F6-B99E-8A49EA577A39}" type="sibTrans" cxnId="{042F2F17-F167-451D-99BF-5987C20DBDBF}">
      <dgm:prSet/>
      <dgm:spPr/>
      <dgm:t>
        <a:bodyPr/>
        <a:lstStyle/>
        <a:p>
          <a:endParaRPr lang="en-US"/>
        </a:p>
      </dgm:t>
    </dgm:pt>
    <dgm:pt modelId="{60206D00-36AA-429A-9B51-3C8DEDE85F4A}">
      <dgm:prSet/>
      <dgm:spPr/>
      <dgm:t>
        <a:bodyPr/>
        <a:lstStyle/>
        <a:p>
          <a:endParaRPr lang="en-US"/>
        </a:p>
      </dgm:t>
    </dgm:pt>
    <dgm:pt modelId="{3E762216-6A4C-4A4D-9351-6C373EE0D179}" type="parTrans" cxnId="{4DD6DA51-BF4E-4B4D-9CBA-4F4560917129}">
      <dgm:prSet/>
      <dgm:spPr/>
      <dgm:t>
        <a:bodyPr/>
        <a:lstStyle/>
        <a:p>
          <a:endParaRPr lang="en-US"/>
        </a:p>
      </dgm:t>
    </dgm:pt>
    <dgm:pt modelId="{1D65069E-9CE0-43AF-A54C-602799558BC5}" type="sibTrans" cxnId="{4DD6DA51-BF4E-4B4D-9CBA-4F4560917129}">
      <dgm:prSet/>
      <dgm:spPr/>
      <dgm:t>
        <a:bodyPr/>
        <a:lstStyle/>
        <a:p>
          <a:endParaRPr lang="en-US"/>
        </a:p>
      </dgm:t>
    </dgm:pt>
    <dgm:pt modelId="{AF9C3A34-9983-4AE5-935B-C31C8DE35F92}">
      <dgm:prSet/>
      <dgm:spPr/>
      <dgm:t>
        <a:bodyPr/>
        <a:lstStyle/>
        <a:p>
          <a:r>
            <a:rPr lang="en-US"/>
            <a:t>Welcome lounge </a:t>
          </a:r>
        </a:p>
      </dgm:t>
    </dgm:pt>
    <dgm:pt modelId="{0D420BAD-88E0-4C88-91BD-D1EAC8C64AAE}" type="parTrans" cxnId="{69FC30FE-5FE8-44DB-A527-453D37F21E87}">
      <dgm:prSet/>
      <dgm:spPr/>
      <dgm:t>
        <a:bodyPr/>
        <a:lstStyle/>
        <a:p>
          <a:endParaRPr lang="en-US"/>
        </a:p>
      </dgm:t>
    </dgm:pt>
    <dgm:pt modelId="{5581EB9D-62A8-47E4-8CF6-CE0181F5BD80}" type="sibTrans" cxnId="{69FC30FE-5FE8-44DB-A527-453D37F21E87}">
      <dgm:prSet/>
      <dgm:spPr/>
      <dgm:t>
        <a:bodyPr/>
        <a:lstStyle/>
        <a:p>
          <a:endParaRPr lang="en-US"/>
        </a:p>
      </dgm:t>
    </dgm:pt>
    <dgm:pt modelId="{5759C138-BE26-43EF-B701-C25390F8B298}" type="pres">
      <dgm:prSet presAssocID="{3462A8B6-1CB1-46C0-AA13-153A311740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5F2C04-8AAF-45D5-8233-EBD06E86563D}" type="pres">
      <dgm:prSet presAssocID="{2BFAE4CF-02AE-42F2-91F4-13FB607CA312}" presName="centerShape" presStyleLbl="node0" presStyleIdx="0" presStyleCnt="1"/>
      <dgm:spPr/>
    </dgm:pt>
    <dgm:pt modelId="{D043C76C-3B1C-4B43-8BC1-C30480C1CFF6}" type="pres">
      <dgm:prSet presAssocID="{D0C66102-573B-4A80-A67E-8F02CDF1E6F8}" presName="node" presStyleLbl="node1" presStyleIdx="0" presStyleCnt="3">
        <dgm:presLayoutVars>
          <dgm:bulletEnabled val="1"/>
        </dgm:presLayoutVars>
      </dgm:prSet>
      <dgm:spPr/>
    </dgm:pt>
    <dgm:pt modelId="{EA2EF69A-5F32-4C9D-B926-73D436BDB5C6}" type="pres">
      <dgm:prSet presAssocID="{D0C66102-573B-4A80-A67E-8F02CDF1E6F8}" presName="dummy" presStyleCnt="0"/>
      <dgm:spPr/>
    </dgm:pt>
    <dgm:pt modelId="{E721A6C0-6BCB-49C1-81F5-FF655AB5B2E2}" type="pres">
      <dgm:prSet presAssocID="{FA95B74F-7F48-4653-8C01-D0B5476F8EB2}" presName="sibTrans" presStyleLbl="sibTrans2D1" presStyleIdx="0" presStyleCnt="3"/>
      <dgm:spPr/>
    </dgm:pt>
    <dgm:pt modelId="{718EEC9C-83F0-433A-B49B-93FDE7FBBB98}" type="pres">
      <dgm:prSet presAssocID="{F7B7CA12-5D79-4515-A157-7D49A2B4A5C9}" presName="node" presStyleLbl="node1" presStyleIdx="1" presStyleCnt="3">
        <dgm:presLayoutVars>
          <dgm:bulletEnabled val="1"/>
        </dgm:presLayoutVars>
      </dgm:prSet>
      <dgm:spPr/>
    </dgm:pt>
    <dgm:pt modelId="{26A7A928-7E78-44B7-B448-57A4BC22AE3E}" type="pres">
      <dgm:prSet presAssocID="{F7B7CA12-5D79-4515-A157-7D49A2B4A5C9}" presName="dummy" presStyleCnt="0"/>
      <dgm:spPr/>
    </dgm:pt>
    <dgm:pt modelId="{7DCEAEC4-36EA-449F-AC0C-4899826F5A55}" type="pres">
      <dgm:prSet presAssocID="{5DC2011F-4751-43F6-B99E-8A49EA577A39}" presName="sibTrans" presStyleLbl="sibTrans2D1" presStyleIdx="1" presStyleCnt="3"/>
      <dgm:spPr/>
    </dgm:pt>
    <dgm:pt modelId="{03303F76-D189-4B59-8A6E-6C48275AFA00}" type="pres">
      <dgm:prSet presAssocID="{AF9C3A34-9983-4AE5-935B-C31C8DE35F92}" presName="node" presStyleLbl="node1" presStyleIdx="2" presStyleCnt="3">
        <dgm:presLayoutVars>
          <dgm:bulletEnabled val="1"/>
        </dgm:presLayoutVars>
      </dgm:prSet>
      <dgm:spPr/>
    </dgm:pt>
    <dgm:pt modelId="{A49C7894-62BA-473B-930F-A3378E6CCBDB}" type="pres">
      <dgm:prSet presAssocID="{AF9C3A34-9983-4AE5-935B-C31C8DE35F92}" presName="dummy" presStyleCnt="0"/>
      <dgm:spPr/>
    </dgm:pt>
    <dgm:pt modelId="{5E0C39BF-9A18-48DA-A50E-96AC41628536}" type="pres">
      <dgm:prSet presAssocID="{5581EB9D-62A8-47E4-8CF6-CE0181F5BD80}" presName="sibTrans" presStyleLbl="sibTrans2D1" presStyleIdx="2" presStyleCnt="3"/>
      <dgm:spPr/>
    </dgm:pt>
  </dgm:ptLst>
  <dgm:cxnLst>
    <dgm:cxn modelId="{042F2F17-F167-451D-99BF-5987C20DBDBF}" srcId="{2BFAE4CF-02AE-42F2-91F4-13FB607CA312}" destId="{F7B7CA12-5D79-4515-A157-7D49A2B4A5C9}" srcOrd="1" destOrd="0" parTransId="{7C342CBA-79FB-4E34-A3E3-EE8ED6CDDCF9}" sibTransId="{5DC2011F-4751-43F6-B99E-8A49EA577A39}"/>
    <dgm:cxn modelId="{0398C62B-EF90-43A6-A588-2C29163FC6CB}" type="presOf" srcId="{FA95B74F-7F48-4653-8C01-D0B5476F8EB2}" destId="{E721A6C0-6BCB-49C1-81F5-FF655AB5B2E2}" srcOrd="0" destOrd="0" presId="urn:microsoft.com/office/officeart/2005/8/layout/radial6"/>
    <dgm:cxn modelId="{A14C8236-9F0F-4F97-9858-1607BECA63D5}" type="presOf" srcId="{AF9C3A34-9983-4AE5-935B-C31C8DE35F92}" destId="{03303F76-D189-4B59-8A6E-6C48275AFA00}" srcOrd="0" destOrd="0" presId="urn:microsoft.com/office/officeart/2005/8/layout/radial6"/>
    <dgm:cxn modelId="{CF316D49-C0E5-4FEB-9174-01F46D0957AD}" type="presOf" srcId="{F7B7CA12-5D79-4515-A157-7D49A2B4A5C9}" destId="{718EEC9C-83F0-433A-B49B-93FDE7FBBB98}" srcOrd="0" destOrd="0" presId="urn:microsoft.com/office/officeart/2005/8/layout/radial6"/>
    <dgm:cxn modelId="{9FFB8869-A42C-40B1-8315-96BC70F19801}" type="presOf" srcId="{5DC2011F-4751-43F6-B99E-8A49EA577A39}" destId="{7DCEAEC4-36EA-449F-AC0C-4899826F5A55}" srcOrd="0" destOrd="0" presId="urn:microsoft.com/office/officeart/2005/8/layout/radial6"/>
    <dgm:cxn modelId="{1973A871-C049-4B41-9E45-06242338F05B}" type="presOf" srcId="{2BFAE4CF-02AE-42F2-91F4-13FB607CA312}" destId="{FF5F2C04-8AAF-45D5-8233-EBD06E86563D}" srcOrd="0" destOrd="0" presId="urn:microsoft.com/office/officeart/2005/8/layout/radial6"/>
    <dgm:cxn modelId="{4DD6DA51-BF4E-4B4D-9CBA-4F4560917129}" srcId="{3462A8B6-1CB1-46C0-AA13-153A31174037}" destId="{60206D00-36AA-429A-9B51-3C8DEDE85F4A}" srcOrd="1" destOrd="0" parTransId="{3E762216-6A4C-4A4D-9351-6C373EE0D179}" sibTransId="{1D65069E-9CE0-43AF-A54C-602799558BC5}"/>
    <dgm:cxn modelId="{759501A4-37F4-46FB-9EC2-9892590B54DE}" srcId="{3462A8B6-1CB1-46C0-AA13-153A31174037}" destId="{2BFAE4CF-02AE-42F2-91F4-13FB607CA312}" srcOrd="0" destOrd="0" parTransId="{B8A19D30-4F78-41CD-A4A3-6272A4DC58A9}" sibTransId="{B795136E-A49E-46A6-BF47-E3500A44591A}"/>
    <dgm:cxn modelId="{FF4CC9B5-684E-4630-A851-FFD52CC7DECC}" type="presOf" srcId="{3462A8B6-1CB1-46C0-AA13-153A31174037}" destId="{5759C138-BE26-43EF-B701-C25390F8B298}" srcOrd="0" destOrd="0" presId="urn:microsoft.com/office/officeart/2005/8/layout/radial6"/>
    <dgm:cxn modelId="{F06434C3-CEF9-4633-B662-C7D978FC6079}" type="presOf" srcId="{5581EB9D-62A8-47E4-8CF6-CE0181F5BD80}" destId="{5E0C39BF-9A18-48DA-A50E-96AC41628536}" srcOrd="0" destOrd="0" presId="urn:microsoft.com/office/officeart/2005/8/layout/radial6"/>
    <dgm:cxn modelId="{097D65C9-BC4D-4AB7-943B-248149EF804D}" type="presOf" srcId="{D0C66102-573B-4A80-A67E-8F02CDF1E6F8}" destId="{D043C76C-3B1C-4B43-8BC1-C30480C1CFF6}" srcOrd="0" destOrd="0" presId="urn:microsoft.com/office/officeart/2005/8/layout/radial6"/>
    <dgm:cxn modelId="{D3AB55EB-AB8C-4759-9113-92D5F9331B80}" srcId="{2BFAE4CF-02AE-42F2-91F4-13FB607CA312}" destId="{D0C66102-573B-4A80-A67E-8F02CDF1E6F8}" srcOrd="0" destOrd="0" parTransId="{DCFA05E6-6671-40FF-A296-0334642C9D6A}" sibTransId="{FA95B74F-7F48-4653-8C01-D0B5476F8EB2}"/>
    <dgm:cxn modelId="{69FC30FE-5FE8-44DB-A527-453D37F21E87}" srcId="{2BFAE4CF-02AE-42F2-91F4-13FB607CA312}" destId="{AF9C3A34-9983-4AE5-935B-C31C8DE35F92}" srcOrd="2" destOrd="0" parTransId="{0D420BAD-88E0-4C88-91BD-D1EAC8C64AAE}" sibTransId="{5581EB9D-62A8-47E4-8CF6-CE0181F5BD80}"/>
    <dgm:cxn modelId="{87013D77-F20E-4524-A25D-241219479C56}" type="presParOf" srcId="{5759C138-BE26-43EF-B701-C25390F8B298}" destId="{FF5F2C04-8AAF-45D5-8233-EBD06E86563D}" srcOrd="0" destOrd="0" presId="urn:microsoft.com/office/officeart/2005/8/layout/radial6"/>
    <dgm:cxn modelId="{E2487A08-688E-4FDE-B2BE-7DF7B54EEEE4}" type="presParOf" srcId="{5759C138-BE26-43EF-B701-C25390F8B298}" destId="{D043C76C-3B1C-4B43-8BC1-C30480C1CFF6}" srcOrd="1" destOrd="0" presId="urn:microsoft.com/office/officeart/2005/8/layout/radial6"/>
    <dgm:cxn modelId="{252C3D22-6E0E-435E-9B8E-750BC65070BF}" type="presParOf" srcId="{5759C138-BE26-43EF-B701-C25390F8B298}" destId="{EA2EF69A-5F32-4C9D-B926-73D436BDB5C6}" srcOrd="2" destOrd="0" presId="urn:microsoft.com/office/officeart/2005/8/layout/radial6"/>
    <dgm:cxn modelId="{ED8600A2-AF96-4502-A090-5D110400DBB2}" type="presParOf" srcId="{5759C138-BE26-43EF-B701-C25390F8B298}" destId="{E721A6C0-6BCB-49C1-81F5-FF655AB5B2E2}" srcOrd="3" destOrd="0" presId="urn:microsoft.com/office/officeart/2005/8/layout/radial6"/>
    <dgm:cxn modelId="{63487360-6119-41BE-8428-51844F5E0F50}" type="presParOf" srcId="{5759C138-BE26-43EF-B701-C25390F8B298}" destId="{718EEC9C-83F0-433A-B49B-93FDE7FBBB98}" srcOrd="4" destOrd="0" presId="urn:microsoft.com/office/officeart/2005/8/layout/radial6"/>
    <dgm:cxn modelId="{CEBFDB04-3BCB-4681-ADBC-DE8FC1D45551}" type="presParOf" srcId="{5759C138-BE26-43EF-B701-C25390F8B298}" destId="{26A7A928-7E78-44B7-B448-57A4BC22AE3E}" srcOrd="5" destOrd="0" presId="urn:microsoft.com/office/officeart/2005/8/layout/radial6"/>
    <dgm:cxn modelId="{B9126C0F-AC18-45D5-905E-8E2EBE78FE73}" type="presParOf" srcId="{5759C138-BE26-43EF-B701-C25390F8B298}" destId="{7DCEAEC4-36EA-449F-AC0C-4899826F5A55}" srcOrd="6" destOrd="0" presId="urn:microsoft.com/office/officeart/2005/8/layout/radial6"/>
    <dgm:cxn modelId="{213F77CA-B92A-4E81-BD71-3E416F48FFEF}" type="presParOf" srcId="{5759C138-BE26-43EF-B701-C25390F8B298}" destId="{03303F76-D189-4B59-8A6E-6C48275AFA00}" srcOrd="7" destOrd="0" presId="urn:microsoft.com/office/officeart/2005/8/layout/radial6"/>
    <dgm:cxn modelId="{CB3D9123-B85D-4EA4-9627-424ED62B2242}" type="presParOf" srcId="{5759C138-BE26-43EF-B701-C25390F8B298}" destId="{A49C7894-62BA-473B-930F-A3378E6CCBDB}" srcOrd="8" destOrd="0" presId="urn:microsoft.com/office/officeart/2005/8/layout/radial6"/>
    <dgm:cxn modelId="{C7790603-15C0-40A7-9932-431E8B403E44}" type="presParOf" srcId="{5759C138-BE26-43EF-B701-C25390F8B298}" destId="{5E0C39BF-9A18-48DA-A50E-96AC4162853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8AFF2-E055-4DDA-A17A-F8E439925E68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13114286"/>
            <a:gd name="adj2" fmla="val 16200000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780B6-DE3E-4C3C-8684-A49ED9908B05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4D1FD-5BE4-4E44-9650-8B8BE1BE3CCE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6942857"/>
            <a:gd name="adj2" fmla="val 10028571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FCC80-A5AE-4146-A8AB-4772A01BE3B4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3857143"/>
            <a:gd name="adj2" fmla="val 6942857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76AC0-FF22-43B4-95EB-BC8F1DF22CB9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9C171-DB68-4C43-B821-26D7B653F9E6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87E7D-DFE2-4C43-929E-9DDD0BECF07D}">
      <dsp:nvSpPr>
        <dsp:cNvPr id="0" name=""/>
        <dsp:cNvSpPr/>
      </dsp:nvSpPr>
      <dsp:spPr>
        <a:xfrm>
          <a:off x="2627715" y="665338"/>
          <a:ext cx="5260168" cy="5260168"/>
        </a:xfrm>
        <a:prstGeom prst="blockArc">
          <a:avLst>
            <a:gd name="adj1" fmla="val 16200000"/>
            <a:gd name="adj2" fmla="val 19285714"/>
            <a:gd name="adj3" fmla="val 3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D1D7-4E4E-4EDF-8FA1-F7355BCAA098}">
      <dsp:nvSpPr>
        <dsp:cNvPr id="0" name=""/>
        <dsp:cNvSpPr/>
      </dsp:nvSpPr>
      <dsp:spPr>
        <a:xfrm>
          <a:off x="4237304" y="2274926"/>
          <a:ext cx="2040991" cy="2040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Info-</a:t>
          </a:r>
          <a:r>
            <a:rPr lang="en-US" sz="2400" b="1" kern="1200" dirty="0" err="1">
              <a:solidFill>
                <a:schemeClr val="bg1"/>
              </a:solidFill>
            </a:rPr>
            <a:t>ted.eu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536200" y="2573822"/>
        <a:ext cx="1443199" cy="1443199"/>
      </dsp:txXfrm>
    </dsp:sp>
    <dsp:sp modelId="{39D16581-CBFC-425E-A45C-D3C034ADA0C0}">
      <dsp:nvSpPr>
        <dsp:cNvPr id="0" name=""/>
        <dsp:cNvSpPr/>
      </dsp:nvSpPr>
      <dsp:spPr>
        <a:xfrm>
          <a:off x="4543452" y="2423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Aims</a:t>
          </a:r>
          <a:endParaRPr lang="en-US" sz="1500" kern="1200" dirty="0"/>
        </a:p>
      </dsp:txBody>
      <dsp:txXfrm>
        <a:off x="4752679" y="211650"/>
        <a:ext cx="1010240" cy="1010240"/>
      </dsp:txXfrm>
    </dsp:sp>
    <dsp:sp modelId="{8E61DBF3-8E4D-4E6F-860D-8F7D4BE7887F}">
      <dsp:nvSpPr>
        <dsp:cNvPr id="0" name=""/>
        <dsp:cNvSpPr/>
      </dsp:nvSpPr>
      <dsp:spPr>
        <a:xfrm>
          <a:off x="6559523" y="973312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Knowledge bases</a:t>
          </a:r>
          <a:endParaRPr lang="en-US" sz="1500" kern="1200" dirty="0"/>
        </a:p>
      </dsp:txBody>
      <dsp:txXfrm>
        <a:off x="6768750" y="1182539"/>
        <a:ext cx="1010240" cy="1010240"/>
      </dsp:txXfrm>
    </dsp:sp>
    <dsp:sp modelId="{A717A680-22AC-4629-9E58-0EDFB8046306}">
      <dsp:nvSpPr>
        <dsp:cNvPr id="0" name=""/>
        <dsp:cNvSpPr/>
      </dsp:nvSpPr>
      <dsp:spPr>
        <a:xfrm>
          <a:off x="7057452" y="3154879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Blogs</a:t>
          </a:r>
          <a:endParaRPr lang="en-US" sz="1500" b="1" kern="1200" dirty="0"/>
        </a:p>
      </dsp:txBody>
      <dsp:txXfrm>
        <a:off x="7266679" y="3364106"/>
        <a:ext cx="1010240" cy="1010240"/>
      </dsp:txXfrm>
    </dsp:sp>
    <dsp:sp modelId="{AB0C724B-210F-4DA0-A573-BF92421FC48B}">
      <dsp:nvSpPr>
        <dsp:cNvPr id="0" name=""/>
        <dsp:cNvSpPr/>
      </dsp:nvSpPr>
      <dsp:spPr>
        <a:xfrm>
          <a:off x="5662287" y="4904359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Council members</a:t>
          </a:r>
        </a:p>
      </dsp:txBody>
      <dsp:txXfrm>
        <a:off x="5871514" y="5113586"/>
        <a:ext cx="1010240" cy="1010240"/>
      </dsp:txXfrm>
    </dsp:sp>
    <dsp:sp modelId="{02B7C0BA-181D-48EC-950D-53B4887B64EC}">
      <dsp:nvSpPr>
        <dsp:cNvPr id="0" name=""/>
        <dsp:cNvSpPr/>
      </dsp:nvSpPr>
      <dsp:spPr>
        <a:xfrm>
          <a:off x="3424618" y="4904359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Conferences</a:t>
          </a:r>
        </a:p>
      </dsp:txBody>
      <dsp:txXfrm>
        <a:off x="3633845" y="5113586"/>
        <a:ext cx="1010240" cy="1010240"/>
      </dsp:txXfrm>
    </dsp:sp>
    <dsp:sp modelId="{25E2556D-21DE-49A7-A4B7-387B0BDA392A}">
      <dsp:nvSpPr>
        <dsp:cNvPr id="0" name=""/>
        <dsp:cNvSpPr/>
      </dsp:nvSpPr>
      <dsp:spPr>
        <a:xfrm>
          <a:off x="2029453" y="3154879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Publications</a:t>
          </a:r>
        </a:p>
      </dsp:txBody>
      <dsp:txXfrm>
        <a:off x="2238680" y="3364106"/>
        <a:ext cx="1010240" cy="1010240"/>
      </dsp:txXfrm>
    </dsp:sp>
    <dsp:sp modelId="{5F68D4EC-1D8A-41F9-899F-22CC818A8812}">
      <dsp:nvSpPr>
        <dsp:cNvPr id="0" name=""/>
        <dsp:cNvSpPr/>
      </dsp:nvSpPr>
      <dsp:spPr>
        <a:xfrm>
          <a:off x="2527382" y="973312"/>
          <a:ext cx="1428694" cy="142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Events</a:t>
          </a:r>
        </a:p>
      </dsp:txBody>
      <dsp:txXfrm>
        <a:off x="2736609" y="1182539"/>
        <a:ext cx="1010240" cy="101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C39BF-9A18-48DA-A50E-96AC41628536}">
      <dsp:nvSpPr>
        <dsp:cNvPr id="0" name=""/>
        <dsp:cNvSpPr/>
      </dsp:nvSpPr>
      <dsp:spPr>
        <a:xfrm>
          <a:off x="3027302" y="668749"/>
          <a:ext cx="4460995" cy="446099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EAEC4-36EA-449F-AC0C-4899826F5A55}">
      <dsp:nvSpPr>
        <dsp:cNvPr id="0" name=""/>
        <dsp:cNvSpPr/>
      </dsp:nvSpPr>
      <dsp:spPr>
        <a:xfrm>
          <a:off x="3027302" y="668749"/>
          <a:ext cx="4460995" cy="446099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1A6C0-6BCB-49C1-81F5-FF655AB5B2E2}">
      <dsp:nvSpPr>
        <dsp:cNvPr id="0" name=""/>
        <dsp:cNvSpPr/>
      </dsp:nvSpPr>
      <dsp:spPr>
        <a:xfrm>
          <a:off x="3027302" y="668749"/>
          <a:ext cx="4460995" cy="446099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F2C04-8AAF-45D5-8233-EBD06E86563D}">
      <dsp:nvSpPr>
        <dsp:cNvPr id="0" name=""/>
        <dsp:cNvSpPr/>
      </dsp:nvSpPr>
      <dsp:spPr>
        <a:xfrm>
          <a:off x="4230885" y="1872333"/>
          <a:ext cx="2053828" cy="205382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531661" y="2173109"/>
        <a:ext cx="1452276" cy="1452276"/>
      </dsp:txXfrm>
    </dsp:sp>
    <dsp:sp modelId="{D043C76C-3B1C-4B43-8BC1-C30480C1CFF6}">
      <dsp:nvSpPr>
        <dsp:cNvPr id="0" name=""/>
        <dsp:cNvSpPr/>
      </dsp:nvSpPr>
      <dsp:spPr>
        <a:xfrm>
          <a:off x="4538960" y="1666"/>
          <a:ext cx="1437679" cy="143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Summer Academy Forum </a:t>
          </a:r>
        </a:p>
      </dsp:txBody>
      <dsp:txXfrm>
        <a:off x="4749503" y="212209"/>
        <a:ext cx="1016593" cy="1016593"/>
      </dsp:txXfrm>
    </dsp:sp>
    <dsp:sp modelId="{718EEC9C-83F0-433A-B49B-93FDE7FBBB98}">
      <dsp:nvSpPr>
        <dsp:cNvPr id="0" name=""/>
        <dsp:cNvSpPr/>
      </dsp:nvSpPr>
      <dsp:spPr>
        <a:xfrm>
          <a:off x="6425805" y="3269778"/>
          <a:ext cx="1437679" cy="143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Phased introduction </a:t>
          </a:r>
        </a:p>
      </dsp:txBody>
      <dsp:txXfrm>
        <a:off x="6636348" y="3480321"/>
        <a:ext cx="1016593" cy="1016593"/>
      </dsp:txXfrm>
    </dsp:sp>
    <dsp:sp modelId="{03303F76-D189-4B59-8A6E-6C48275AFA00}">
      <dsp:nvSpPr>
        <dsp:cNvPr id="0" name=""/>
        <dsp:cNvSpPr/>
      </dsp:nvSpPr>
      <dsp:spPr>
        <a:xfrm>
          <a:off x="2652114" y="3269778"/>
          <a:ext cx="1437679" cy="1437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Welcome lounge </a:t>
          </a:r>
        </a:p>
      </dsp:txBody>
      <dsp:txXfrm>
        <a:off x="2862657" y="3480321"/>
        <a:ext cx="1016593" cy="101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9B90-A2AE-4FC0-913A-DC83AFB49A9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B4D1-6B5C-4353-957A-7005A1617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Academy Forum section of the </a:t>
            </a:r>
            <a:r>
              <a:rPr lang="en-US" dirty="0" err="1"/>
              <a:t>InFo</a:t>
            </a:r>
            <a:r>
              <a:rPr lang="en-US" dirty="0"/>
              <a:t>-TED website. This is a private space - open and visible (unlike the rest of the website) to only colleagues attending the Summer Academy and to Council members</a:t>
            </a:r>
          </a:p>
          <a:p>
            <a:r>
              <a:rPr lang="en-US" dirty="0"/>
              <a:t>Phased introduction to the related features</a:t>
            </a:r>
          </a:p>
          <a:p>
            <a:r>
              <a:rPr lang="en-US" dirty="0"/>
              <a:t>Welcome lounge includes biographies, understanding our contexts, readings and source materials, invitation to blog, opportunity to raise any 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B4D1-6B5C-4353-957A-7005A1617B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6BAF-3F73-4365-BC4A-078530D35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14389-CB6A-492A-A4DF-32CAD3090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A2B9-945D-433D-9E47-7F7311D9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3635-52A0-470A-877F-B4AA6A34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FE299-423A-4087-8486-61FB6BAB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8EC5-3C08-49CE-84AE-7972D8D4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FD8B9-D202-4369-B882-7D3492C60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B1039-4D1D-4AF0-ABF1-23AC0B457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55F30-F7D3-4448-BC4E-F70A2632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4EDA3-0506-4E36-BFC4-4BF79038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72B23-A3EB-41AC-8028-39ECCB906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95414-5A2C-4D8F-AEC6-34726818C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5DEBC-7BA2-453A-9FD4-2971768B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06C1C-4A7E-4052-B168-5C8C6711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A710-CC4F-4D6B-8A10-C1CB6576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A7A0-2C46-4C50-8B7D-A61BB058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5D6B-29E9-442F-B64E-10B00C59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E64B5-2BE2-4A80-9C4F-CBC8B190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A9CD8-9424-42FA-882E-5DC9EB58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3C11A-39F5-4A15-9B37-E21B9C0B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0A69-4746-49CD-A42C-8285A431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A7305-3721-486C-82CE-4C31C36B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E4115-7B97-41E0-8001-F27D2E11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0A91-1A0C-4576-85B9-E1BE055A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F175-22B3-4CA2-90C7-0ADFF011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2673-E630-4AEF-B4BC-40C464BC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5033-98BC-49FD-B366-F957A238E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097E7-97B7-4ED4-B3C0-46BF7F9B6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AD7E9-0138-4CFD-966B-A72A97BC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F597B-7B16-4924-B1E5-D3B32E99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F42BF-F8EE-49F8-9898-C2727137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49E3-CABA-476F-AD74-5896EE8D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526D0-5763-4C54-93B5-4809589F1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C567D-6456-4233-82AA-8C621D91B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14C94-F8C9-4910-8F15-3A1900424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1F3F-D3EA-44FF-A6E0-A4F206802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4BF07-C5F2-4085-8269-00571595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C028C-2FA0-4DAE-87B9-29470052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253BA-E316-4D21-A195-AC30EA25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7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A79E-9FD2-453B-8F7D-CAEE77F7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AC658-E724-403A-ABE9-46AA6D80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A5549-4759-4F4C-A870-D15E7860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0522C-12AE-40AB-99BF-2AD12588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D1A31-B4EA-4DE7-A2E7-D427BF13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035E7-7CB9-4193-8FCB-257C2D8C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9BB56-9E48-4967-9984-B7367F74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D7B4-BFF4-4C7A-8725-5AAE7973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7605-CEF3-4FCF-ABFF-FF805184B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2CFA8-FAB5-4DEF-9A95-B26D344B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7095F-D8DB-43FC-A412-E4D31E42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1B40C-495C-4C16-A1A7-069185BE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1E86-08A4-4D87-9E06-9C3C83C9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8A88-0DAE-4502-A591-6E1498A2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C6AA4-3901-42D3-943C-A45E68146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B49C2-77D5-4EF3-AE7D-C86293596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9ACDC-016A-4962-AEA9-1783E3A1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4D742-1F79-4AD8-94CA-990430E1A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CC17A-B69A-4065-AFBE-7B274B88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8B44E-9EE1-4EC9-ADC0-7E492484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FC8A-233F-4E75-ADBF-DA6C2900D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6628-AB92-4B30-986E-3D18D1C7C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5958-DE2D-4567-85A5-D978D12A5A8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7A3B-A00F-4657-93C4-379420862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6DC11-AB9B-4C91-85DA-5B736B774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75EE-D5A7-4B12-A79D-FD91540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era-ecer.de/ecer-programmes/conference/23/session/1405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5F94-E725-4DB3-B639-C6BBD052A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5" y="472681"/>
            <a:ext cx="11309336" cy="33481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</a:rPr>
              <a:t>Professional Learning for European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Higher Education-Based Teacher Educators: 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FF0000"/>
                </a:solidFill>
              </a:rPr>
              <a:t>Addressing Issues of Pan-European Practices and Policies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1153C-58CC-4EAE-B788-5FF3EAA5D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7952"/>
            <a:ext cx="9144000" cy="1809812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fr-FR" dirty="0"/>
              <a:t>ECER 2018, Central &amp; EERA Session: </a:t>
            </a:r>
            <a:r>
              <a:rPr lang="fr-FR" dirty="0">
                <a:hlinkClick r:id="rId2" tooltip="Professional Learning for European Higher Education-Based Teacher Educators: Addressing issues of pan-european practices and policies"/>
              </a:rPr>
              <a:t>00 SES 08</a:t>
            </a:r>
            <a:endParaRPr lang="fr-FR" dirty="0"/>
          </a:p>
          <a:p>
            <a:r>
              <a:rPr lang="en-GB" dirty="0"/>
              <a:t>Network Co-ordinators: ML White (N10)  Ken Jones (N1)  Petra </a:t>
            </a:r>
            <a:r>
              <a:rPr lang="en-GB" dirty="0" err="1"/>
              <a:t>Grell</a:t>
            </a:r>
            <a:r>
              <a:rPr lang="en-GB" dirty="0"/>
              <a:t> (N6)</a:t>
            </a:r>
          </a:p>
          <a:p>
            <a:r>
              <a:rPr lang="en-GB" dirty="0" err="1"/>
              <a:t>InfoTED</a:t>
            </a:r>
            <a:r>
              <a:rPr lang="en-GB" dirty="0"/>
              <a:t> Council: Jean Murray  Ann MacPhail  Ruben </a:t>
            </a:r>
            <a:r>
              <a:rPr lang="en-GB" dirty="0" err="1"/>
              <a:t>Vanderlinde</a:t>
            </a:r>
            <a:r>
              <a:rPr lang="en-GB" dirty="0"/>
              <a:t>  </a:t>
            </a:r>
          </a:p>
          <a:p>
            <a:r>
              <a:rPr lang="en-GB" dirty="0"/>
              <a:t>Chair: Lin Goodwin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DC5E13-122C-4DD9-85B3-3AC85296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472681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3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35772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99623" y="0"/>
            <a:ext cx="431128" cy="1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130751" y="2120459"/>
            <a:ext cx="3653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Starting point:</a:t>
            </a:r>
          </a:p>
          <a:p>
            <a:pPr algn="ctr"/>
            <a:r>
              <a:rPr lang="nl-BE" sz="2400" dirty="0"/>
              <a:t>‘How I teach is the message’</a:t>
            </a:r>
          </a:p>
          <a:p>
            <a:pPr algn="ctr"/>
            <a:endParaRPr lang="nl-BE" sz="2400" dirty="0"/>
          </a:p>
          <a:p>
            <a:pPr marL="285750" indent="-285750" algn="ctr">
              <a:buFontTx/>
              <a:buChar char="-"/>
            </a:pPr>
            <a:r>
              <a:rPr lang="nl-BE" sz="2400" dirty="0"/>
              <a:t>Messages as reflections of his/her stance in the profession</a:t>
            </a:r>
          </a:p>
          <a:p>
            <a:pPr marL="285750" indent="-285750" algn="ctr">
              <a:buFontTx/>
              <a:buChar char="-"/>
            </a:pPr>
            <a:r>
              <a:rPr lang="nl-BE" sz="2400" dirty="0"/>
              <a:t>Model teaching </a:t>
            </a:r>
          </a:p>
        </p:txBody>
      </p:sp>
      <p:sp>
        <p:nvSpPr>
          <p:cNvPr id="7" name="Pijl links 6"/>
          <p:cNvSpPr/>
          <p:nvPr/>
        </p:nvSpPr>
        <p:spPr>
          <a:xfrm rot="2138408">
            <a:off x="4403599" y="2514437"/>
            <a:ext cx="1002082" cy="624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CEDEB6D-AB41-604C-B2AF-76DE6433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0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35772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99623" y="0"/>
            <a:ext cx="431128" cy="1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098848" y="1304897"/>
            <a:ext cx="3685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Situated in: </a:t>
            </a:r>
          </a:p>
          <a:p>
            <a:pPr algn="ctr"/>
            <a:endParaRPr lang="nl-BE" sz="2400" dirty="0"/>
          </a:p>
          <a:p>
            <a:pPr marL="285750" indent="-285750" algn="ctr">
              <a:buFontTx/>
              <a:buChar char="-"/>
            </a:pPr>
            <a:r>
              <a:rPr lang="nl-BE" sz="2400" dirty="0"/>
              <a:t>Personal level (knowledge and practices)</a:t>
            </a:r>
          </a:p>
          <a:p>
            <a:pPr marL="285750" indent="-285750" algn="ctr">
              <a:buFontTx/>
              <a:buChar char="-"/>
            </a:pPr>
            <a:endParaRPr lang="nl-BE" sz="2400" dirty="0"/>
          </a:p>
          <a:p>
            <a:pPr marL="285750" indent="-285750" algn="ctr">
              <a:buFontTx/>
              <a:buChar char="-"/>
            </a:pPr>
            <a:r>
              <a:rPr lang="nl-BE" sz="2400" dirty="0"/>
              <a:t>Local level (institution, programmes)</a:t>
            </a:r>
          </a:p>
          <a:p>
            <a:pPr marL="285750" indent="-285750" algn="ctr">
              <a:buFontTx/>
              <a:buChar char="-"/>
            </a:pPr>
            <a:endParaRPr lang="nl-BE" sz="2400" dirty="0"/>
          </a:p>
          <a:p>
            <a:pPr marL="285750" indent="-285750" algn="ctr">
              <a:buFontTx/>
              <a:buChar char="-"/>
            </a:pPr>
            <a:r>
              <a:rPr lang="nl-BE" sz="2400" dirty="0"/>
              <a:t>National level (frameworks or standards)</a:t>
            </a:r>
          </a:p>
          <a:p>
            <a:pPr marL="285750" indent="-285750" algn="ctr">
              <a:buFontTx/>
              <a:buChar char="-"/>
            </a:pPr>
            <a:endParaRPr lang="nl-BE" sz="2400" dirty="0"/>
          </a:p>
          <a:p>
            <a:pPr marL="285750" indent="-285750" algn="ctr">
              <a:buFontTx/>
              <a:buChar char="-"/>
            </a:pPr>
            <a:r>
              <a:rPr lang="nl-BE" sz="2400" dirty="0"/>
              <a:t>Global level</a:t>
            </a:r>
          </a:p>
        </p:txBody>
      </p:sp>
      <p:sp>
        <p:nvSpPr>
          <p:cNvPr id="7" name="Pijl links 6"/>
          <p:cNvSpPr/>
          <p:nvPr/>
        </p:nvSpPr>
        <p:spPr>
          <a:xfrm rot="2138408">
            <a:off x="4310383" y="3605706"/>
            <a:ext cx="1002082" cy="624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045147-7C3F-AF45-9BDE-2CDAFB3F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35772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99623" y="0"/>
            <a:ext cx="431128" cy="1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130751" y="2270002"/>
            <a:ext cx="36536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Dynamics of professional learning 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Non-exhaustive list of content domains (opportunities for professional development)</a:t>
            </a:r>
          </a:p>
          <a:p>
            <a:pPr algn="ctr"/>
            <a:endParaRPr lang="nl-BE" sz="2400" dirty="0"/>
          </a:p>
          <a:p>
            <a:pPr algn="ctr"/>
            <a:endParaRPr lang="nl-BE" sz="2400" dirty="0"/>
          </a:p>
        </p:txBody>
      </p:sp>
      <p:sp>
        <p:nvSpPr>
          <p:cNvPr id="7" name="Pijl links 6"/>
          <p:cNvSpPr/>
          <p:nvPr/>
        </p:nvSpPr>
        <p:spPr>
          <a:xfrm rot="18298096">
            <a:off x="1565914" y="4784683"/>
            <a:ext cx="1002082" cy="624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 links 7"/>
          <p:cNvSpPr/>
          <p:nvPr/>
        </p:nvSpPr>
        <p:spPr>
          <a:xfrm rot="7652901">
            <a:off x="6791599" y="396596"/>
            <a:ext cx="1002082" cy="624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ED56EE7-66C3-CD4A-9200-F02296E4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40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35772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99623" y="0"/>
            <a:ext cx="431128" cy="1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130751" y="1713928"/>
            <a:ext cx="3653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Broad definition of teacher educators: school-based (mentors) and university-based (lecturers and professors)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EU: ’All those who actively facilitate the (formal) learning of student teachers and teachers’</a:t>
            </a:r>
          </a:p>
        </p:txBody>
      </p:sp>
      <p:sp>
        <p:nvSpPr>
          <p:cNvPr id="7" name="Pijl links 6"/>
          <p:cNvSpPr/>
          <p:nvPr/>
        </p:nvSpPr>
        <p:spPr>
          <a:xfrm rot="3816243">
            <a:off x="1391133" y="5775008"/>
            <a:ext cx="1002082" cy="624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86DFEF3-71DB-F045-BAD2-47532811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44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35772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699623" y="0"/>
            <a:ext cx="431128" cy="1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130751" y="2171728"/>
            <a:ext cx="36536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/>
              <a:t>Professional development: related to different career stages</a:t>
            </a:r>
          </a:p>
          <a:p>
            <a:pPr algn="ctr"/>
            <a:endParaRPr lang="nl-BE" sz="2400" dirty="0"/>
          </a:p>
          <a:p>
            <a:pPr marL="285750" indent="-285750" algn="ctr">
              <a:buFontTx/>
              <a:buChar char="-"/>
            </a:pPr>
            <a:r>
              <a:rPr lang="nl-BE" sz="2400" dirty="0"/>
              <a:t>Career paths and stage</a:t>
            </a:r>
          </a:p>
          <a:p>
            <a:pPr marL="285750" indent="-285750" algn="ctr">
              <a:buFontTx/>
              <a:buChar char="-"/>
            </a:pPr>
            <a:r>
              <a:rPr lang="nl-BE" sz="2400" dirty="0"/>
              <a:t>Individual biography </a:t>
            </a:r>
          </a:p>
          <a:p>
            <a:pPr algn="ctr"/>
            <a:endParaRPr lang="nl-BE" sz="2400" dirty="0"/>
          </a:p>
        </p:txBody>
      </p:sp>
      <p:sp>
        <p:nvSpPr>
          <p:cNvPr id="7" name="Pijl links 6"/>
          <p:cNvSpPr/>
          <p:nvPr/>
        </p:nvSpPr>
        <p:spPr>
          <a:xfrm rot="3816243">
            <a:off x="1525314" y="5075956"/>
            <a:ext cx="1002082" cy="6243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B5D4151-A59C-9649-B77F-58572E37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70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84C192-61B9-4EF0-89DE-294F64E70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16496"/>
              </p:ext>
            </p:extLst>
          </p:nvPr>
        </p:nvGraphicFramePr>
        <p:xfrm>
          <a:off x="-1134459" y="423367"/>
          <a:ext cx="10515600" cy="633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Image result for facebook">
            <a:extLst>
              <a:ext uri="{FF2B5EF4-FFF2-40B4-BE49-F238E27FC236}">
                <a16:creationId xmlns:a16="http://schemas.microsoft.com/office/drawing/2014/main" id="{DADB9AB8-4818-4131-A29A-A6C431194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3038" y="2562225"/>
            <a:ext cx="16859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acebook">
            <a:extLst>
              <a:ext uri="{FF2B5EF4-FFF2-40B4-BE49-F238E27FC236}">
                <a16:creationId xmlns:a16="http://schemas.microsoft.com/office/drawing/2014/main" id="{E138FF61-C795-4068-9BE4-38134D2E4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5438" y="2714625"/>
            <a:ext cx="16859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7ECCB-B954-4F3E-8A5B-A769FF1A9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2490" y="5348893"/>
            <a:ext cx="1290527" cy="13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AD241-E1A0-4EA3-9AC9-2F011ECDA8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9488" y="3632993"/>
            <a:ext cx="1988346" cy="1325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EB0E1-6061-4BCD-9EBF-1F3A786F8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4251" y="1716181"/>
            <a:ext cx="3609015" cy="13255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AF0174D-869C-EF4A-B1C9-4F31D192A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46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7904135" cy="4370522"/>
          </a:xfrm>
        </p:spPr>
        <p:txBody>
          <a:bodyPr>
            <a:noAutofit/>
          </a:bodyPr>
          <a:lstStyle/>
          <a:p>
            <a:r>
              <a:rPr lang="nl-BE" dirty="0"/>
              <a:t>Knowledge base: 13 building blocks </a:t>
            </a:r>
          </a:p>
          <a:p>
            <a:r>
              <a:rPr lang="nl-BE" dirty="0"/>
              <a:t>Same structure:</a:t>
            </a:r>
          </a:p>
          <a:p>
            <a:pPr lvl="1"/>
            <a:r>
              <a:rPr lang="nl-BE" dirty="0"/>
              <a:t>Introduction page </a:t>
            </a:r>
          </a:p>
          <a:p>
            <a:pPr marL="457200" lvl="1" indent="0">
              <a:buNone/>
            </a:pPr>
            <a:r>
              <a:rPr lang="nl-BE" dirty="0"/>
              <a:t>   (and video)</a:t>
            </a:r>
          </a:p>
          <a:p>
            <a:pPr lvl="1"/>
            <a:r>
              <a:rPr lang="nl-BE" dirty="0"/>
              <a:t>Suggestions for further </a:t>
            </a:r>
          </a:p>
          <a:p>
            <a:pPr marL="457200" lvl="1" indent="0">
              <a:buNone/>
            </a:pPr>
            <a:r>
              <a:rPr lang="nl-BE" dirty="0"/>
              <a:t>   reading</a:t>
            </a:r>
          </a:p>
          <a:p>
            <a:pPr lvl="1"/>
            <a:r>
              <a:rPr lang="nl-BE" dirty="0"/>
              <a:t>Web resources</a:t>
            </a:r>
          </a:p>
          <a:p>
            <a:pPr lvl="1"/>
            <a:r>
              <a:rPr lang="nl-BE" dirty="0"/>
              <a:t>Related blogs </a:t>
            </a:r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Website and building blocks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DCD5A848-E13F-2E4B-B8DC-66345002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920" y="4239015"/>
            <a:ext cx="4125897" cy="2336351"/>
          </a:xfrm>
          <a:prstGeom prst="rect">
            <a:avLst/>
          </a:prstGeom>
        </p:spPr>
      </p:pic>
      <p:pic>
        <p:nvPicPr>
          <p:cNvPr id="7" name="Afbeelding 4">
            <a:extLst>
              <a:ext uri="{FF2B5EF4-FFF2-40B4-BE49-F238E27FC236}">
                <a16:creationId xmlns:a16="http://schemas.microsoft.com/office/drawing/2014/main" id="{BF6428AB-3849-4C4F-AC0A-E31D23A95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920" y="1786428"/>
            <a:ext cx="4125897" cy="23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7904135" cy="4370522"/>
          </a:xfrm>
        </p:spPr>
        <p:txBody>
          <a:bodyPr>
            <a:noAutofit/>
          </a:bodyPr>
          <a:lstStyle/>
          <a:p>
            <a:r>
              <a:rPr lang="nl-BE" sz="2600" dirty="0"/>
              <a:t>ICT and technological change</a:t>
            </a:r>
          </a:p>
          <a:p>
            <a:r>
              <a:rPr lang="nl-BE" sz="2600" dirty="0"/>
              <a:t>Social change</a:t>
            </a:r>
          </a:p>
          <a:p>
            <a:r>
              <a:rPr lang="nl-BE" sz="2600" dirty="0"/>
              <a:t>Diversity</a:t>
            </a:r>
          </a:p>
          <a:p>
            <a:r>
              <a:rPr lang="nl-BE" sz="2600" dirty="0"/>
              <a:t>Research </a:t>
            </a:r>
          </a:p>
          <a:p>
            <a:r>
              <a:rPr lang="nl-BE" sz="2600" dirty="0"/>
              <a:t>Assessment</a:t>
            </a:r>
          </a:p>
          <a:p>
            <a:r>
              <a:rPr lang="nl-BE" sz="2600" dirty="0"/>
              <a:t>Communication and relations</a:t>
            </a:r>
          </a:p>
          <a:p>
            <a:r>
              <a:rPr lang="nl-BE" sz="2600" dirty="0"/>
              <a:t>Boundaries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Website and building blocks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198897-8205-9A44-9E82-EDA03BFFA0DE}"/>
              </a:ext>
            </a:extLst>
          </p:cNvPr>
          <p:cNvSpPr txBox="1">
            <a:spLocks/>
          </p:cNvSpPr>
          <p:nvPr/>
        </p:nvSpPr>
        <p:spPr>
          <a:xfrm>
            <a:off x="5373561" y="2293749"/>
            <a:ext cx="7904135" cy="4370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600" dirty="0"/>
              <a:t>Identities</a:t>
            </a:r>
          </a:p>
          <a:p>
            <a:r>
              <a:rPr lang="nl-BE" sz="2600" dirty="0"/>
              <a:t>Visions</a:t>
            </a:r>
          </a:p>
          <a:p>
            <a:r>
              <a:rPr lang="nl-BE" sz="2600" dirty="0"/>
              <a:t>How I teach is the message</a:t>
            </a:r>
          </a:p>
          <a:p>
            <a:r>
              <a:rPr lang="nl-BE" sz="2600" dirty="0"/>
              <a:t>Personal, local, national and global</a:t>
            </a:r>
          </a:p>
          <a:p>
            <a:r>
              <a:rPr lang="nl-BE" sz="2600" dirty="0"/>
              <a:t>Stages of professional development</a:t>
            </a:r>
          </a:p>
          <a:p>
            <a:r>
              <a:rPr lang="nl-BE" sz="2600" dirty="0"/>
              <a:t>University and school-based TE</a:t>
            </a:r>
          </a:p>
        </p:txBody>
      </p:sp>
    </p:spTree>
    <p:extLst>
      <p:ext uri="{BB962C8B-B14F-4D97-AF65-F5344CB8AC3E}">
        <p14:creationId xmlns:p14="http://schemas.microsoft.com/office/powerpoint/2010/main" val="32946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8482000" cy="4370522"/>
          </a:xfrm>
        </p:spPr>
        <p:txBody>
          <a:bodyPr>
            <a:noAutofit/>
          </a:bodyPr>
          <a:lstStyle/>
          <a:p>
            <a:r>
              <a:rPr lang="nl-BE" sz="2400" dirty="0"/>
              <a:t>Contributions from Teacher Educators </a:t>
            </a:r>
          </a:p>
          <a:p>
            <a:r>
              <a:rPr lang="nl-BE" sz="2400" dirty="0"/>
              <a:t>On the InFo-TED website</a:t>
            </a:r>
          </a:p>
          <a:p>
            <a:r>
              <a:rPr lang="nl-BE" sz="2400" dirty="0"/>
              <a:t>500/750 words</a:t>
            </a:r>
          </a:p>
          <a:p>
            <a:pPr lvl="1"/>
            <a:r>
              <a:rPr lang="nl-BE" dirty="0"/>
              <a:t>Summaries of research</a:t>
            </a:r>
          </a:p>
          <a:p>
            <a:pPr lvl="1"/>
            <a:r>
              <a:rPr lang="nl-BE" dirty="0"/>
              <a:t>Opinion pieces</a:t>
            </a:r>
          </a:p>
          <a:p>
            <a:pPr lvl="1"/>
            <a:r>
              <a:rPr lang="nl-BE" dirty="0"/>
              <a:t>Responses to TE</a:t>
            </a:r>
          </a:p>
          <a:p>
            <a:pPr marL="457200" lvl="1" indent="0">
              <a:buNone/>
            </a:pPr>
            <a:r>
              <a:rPr lang="nl-BE" dirty="0"/>
              <a:t>    policies</a:t>
            </a:r>
          </a:p>
          <a:p>
            <a:pPr lvl="1"/>
            <a:r>
              <a:rPr lang="nl-BE" dirty="0"/>
              <a:t>Description of TE </a:t>
            </a:r>
          </a:p>
          <a:p>
            <a:pPr marL="457200" lvl="1" indent="0">
              <a:buNone/>
            </a:pPr>
            <a:r>
              <a:rPr lang="nl-BE" dirty="0"/>
              <a:t>    (good) practices</a:t>
            </a:r>
          </a:p>
          <a:p>
            <a:pPr lvl="1"/>
            <a:r>
              <a:rPr lang="nl-BE" dirty="0"/>
              <a:t>Reflective learning as TE</a:t>
            </a:r>
          </a:p>
          <a:p>
            <a:pPr lvl="1"/>
            <a:r>
              <a:rPr lang="is-IS" dirty="0"/>
              <a:t>…</a:t>
            </a:r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Blogs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EB90C2A8-F79C-2B47-A45D-6355059F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02" y="2293749"/>
            <a:ext cx="4491389" cy="33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7904135" cy="4370522"/>
          </a:xfrm>
        </p:spPr>
        <p:txBody>
          <a:bodyPr>
            <a:noAutofit/>
          </a:bodyPr>
          <a:lstStyle/>
          <a:p>
            <a:r>
              <a:rPr lang="en-US" sz="2400" dirty="0"/>
              <a:t>Encourage collaborative research and professional development work among teacher educators in Europe</a:t>
            </a:r>
          </a:p>
          <a:p>
            <a:r>
              <a:rPr lang="en-US" sz="2400" dirty="0"/>
              <a:t>Disseminate the ideas of the International Forum for Teacher Educators’ Professional Development</a:t>
            </a:r>
          </a:p>
          <a:p>
            <a:r>
              <a:rPr lang="en-US" sz="2400" dirty="0"/>
              <a:t>Present and discuss a conceptual model on Teacher Educators’ Professional Development</a:t>
            </a:r>
          </a:p>
          <a:p>
            <a:r>
              <a:rPr lang="en-US" sz="2400" dirty="0"/>
              <a:t>Network and broaden the empowerment of teacher educators as a European group</a:t>
            </a:r>
          </a:p>
          <a:p>
            <a:r>
              <a:rPr lang="en-US" sz="2400" dirty="0"/>
              <a:t>Contribute to teacher educators professional development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Summer academy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5" name="Content Placeholder 5" descr="A drawing of a clock&#10;&#10;Description generated with high confidence">
            <a:extLst>
              <a:ext uri="{FF2B5EF4-FFF2-40B4-BE49-F238E27FC236}">
                <a16:creationId xmlns:a16="http://schemas.microsoft.com/office/drawing/2014/main" id="{F4AFD016-104C-164D-97BD-9CD6AA1E2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15" y="2602359"/>
            <a:ext cx="27146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4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123268"/>
            <a:ext cx="11149000" cy="4053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Introduction and rationale: Jean Murray &amp; ML White</a:t>
            </a:r>
          </a:p>
          <a:p>
            <a:pPr marL="0" indent="0">
              <a:buNone/>
            </a:pPr>
            <a:r>
              <a:rPr lang="en-GB" dirty="0" err="1"/>
              <a:t>InFo</a:t>
            </a:r>
            <a:r>
              <a:rPr lang="en-GB" dirty="0"/>
              <a:t>-TED’s Concepts of Professional Learning: Ruben Vanderlinde</a:t>
            </a:r>
          </a:p>
          <a:p>
            <a:pPr marL="0" indent="0">
              <a:buNone/>
            </a:pPr>
            <a:r>
              <a:rPr lang="en-GB" dirty="0"/>
              <a:t>Implementation of the concepts: Ann McPhail</a:t>
            </a:r>
          </a:p>
          <a:p>
            <a:pPr marL="0" indent="0">
              <a:buNone/>
            </a:pPr>
            <a:r>
              <a:rPr lang="en-GB" dirty="0"/>
              <a:t>Audience discussion</a:t>
            </a:r>
          </a:p>
          <a:p>
            <a:pPr marL="0" indent="0">
              <a:buNone/>
            </a:pPr>
            <a:r>
              <a:rPr lang="en-GB" dirty="0"/>
              <a:t>Comments: Ken Jones N1 and Petra </a:t>
            </a:r>
            <a:r>
              <a:rPr lang="en-GB" dirty="0" err="1"/>
              <a:t>Grell</a:t>
            </a:r>
            <a:r>
              <a:rPr lang="en-GB" dirty="0"/>
              <a:t> N6</a:t>
            </a:r>
          </a:p>
          <a:p>
            <a:pPr marL="0" indent="0">
              <a:buNone/>
            </a:pPr>
            <a:r>
              <a:rPr lang="en-GB" dirty="0"/>
              <a:t>Audience discussion</a:t>
            </a:r>
          </a:p>
          <a:p>
            <a:pPr marL="0" indent="0">
              <a:buNone/>
            </a:pPr>
            <a:r>
              <a:rPr lang="en-GB" dirty="0"/>
              <a:t>Reaching out to Policy Makers: advice and comments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Rationale and formats for council session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9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6343219" cy="4370522"/>
          </a:xfrm>
        </p:spPr>
        <p:txBody>
          <a:bodyPr>
            <a:noAutofit/>
          </a:bodyPr>
          <a:lstStyle/>
          <a:p>
            <a:r>
              <a:rPr lang="en-GB" sz="2400" dirty="0"/>
              <a:t>NTNU, Trondheim, July 2-6 2018</a:t>
            </a:r>
          </a:p>
          <a:p>
            <a:r>
              <a:rPr lang="en-US" sz="2400" dirty="0"/>
              <a:t>25 participants (from Belgium, England, Ireland, Israel, Netherlands, Norway, Scotland) and </a:t>
            </a:r>
            <a:r>
              <a:rPr lang="en-US" sz="2400" dirty="0" err="1"/>
              <a:t>InFo</a:t>
            </a:r>
            <a:r>
              <a:rPr lang="en-US" sz="2400" dirty="0"/>
              <a:t>-TED Council members</a:t>
            </a:r>
          </a:p>
          <a:p>
            <a:r>
              <a:rPr lang="en-US" sz="2400" dirty="0" err="1"/>
              <a:t>Programme</a:t>
            </a:r>
            <a:r>
              <a:rPr lang="en-US" sz="2400" dirty="0"/>
              <a:t> included getting to know each other, formal delivery, time to digest what they had heard / revisit and progress reflections, innovative activities, collaboration, future intentions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Summer academy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B46C24F8-1394-CA41-9653-A090E8D3B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50" y="2420975"/>
            <a:ext cx="4964660" cy="30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5C33D6-97AD-40A7-B389-7A68068DB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639605"/>
              </p:ext>
            </p:extLst>
          </p:nvPr>
        </p:nvGraphicFramePr>
        <p:xfrm>
          <a:off x="3488094" y="1362270"/>
          <a:ext cx="10515600" cy="542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91FB97C5-A65E-8E4B-8A15-A88A2C5F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5C76C7EA-F5EC-884C-A858-3268A8FD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Synergies between the two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8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123268"/>
            <a:ext cx="11149000" cy="4370522"/>
          </a:xfrm>
        </p:spPr>
        <p:txBody>
          <a:bodyPr>
            <a:noAutofit/>
          </a:bodyPr>
          <a:lstStyle/>
          <a:p>
            <a:r>
              <a:rPr lang="en-US" dirty="0"/>
              <a:t>What support structures are needed to allow for teacher educators’ professional development?</a:t>
            </a:r>
          </a:p>
          <a:p>
            <a:r>
              <a:rPr lang="en-US" dirty="0"/>
              <a:t>Which policies can achieve more balanced attitudes towards upscaling pedagogical and research related skills? How </a:t>
            </a:r>
            <a:r>
              <a:rPr lang="en-US"/>
              <a:t>can an integrated </a:t>
            </a:r>
            <a:r>
              <a:rPr lang="en-US" dirty="0"/>
              <a:t>approach to research and pedagogy be encouraged?</a:t>
            </a:r>
          </a:p>
          <a:p>
            <a:r>
              <a:rPr lang="en-US" dirty="0"/>
              <a:t>What are the most important domains for professional development required by current changes in Europe? </a:t>
            </a:r>
          </a:p>
          <a:p>
            <a:r>
              <a:rPr lang="en-US" dirty="0"/>
              <a:t>Taking into account the differences among countries: how can we further stimulate collaborative learning?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Questions for discussion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123268"/>
            <a:ext cx="11149000" cy="4370522"/>
          </a:xfrm>
        </p:spPr>
        <p:txBody>
          <a:bodyPr>
            <a:noAutofit/>
          </a:bodyPr>
          <a:lstStyle/>
          <a:p>
            <a:r>
              <a:rPr lang="en-US" dirty="0"/>
              <a:t>Experts on teaching and learning</a:t>
            </a:r>
          </a:p>
          <a:p>
            <a:r>
              <a:rPr lang="en-US" dirty="0"/>
              <a:t>Teaching adult learners in higher education institutes</a:t>
            </a:r>
          </a:p>
          <a:p>
            <a:r>
              <a:rPr lang="en-US" dirty="0"/>
              <a:t>Teaching how to teach (and how to teach teachers)</a:t>
            </a:r>
          </a:p>
          <a:p>
            <a:r>
              <a:rPr lang="en-US" dirty="0"/>
              <a:t>Mediating between academia, schools and communities </a:t>
            </a:r>
          </a:p>
          <a:p>
            <a:r>
              <a:rPr lang="en-US" dirty="0"/>
              <a:t>Aligning visions and values with educational practices</a:t>
            </a:r>
          </a:p>
          <a:p>
            <a:r>
              <a:rPr lang="en-US" dirty="0"/>
              <a:t>Adopting critical and inquisitive stance to improve their work</a:t>
            </a:r>
          </a:p>
          <a:p>
            <a:r>
              <a:rPr lang="en-US" dirty="0"/>
              <a:t>Engaging in research and development</a:t>
            </a:r>
          </a:p>
          <a:p>
            <a:r>
              <a:rPr lang="en-US" dirty="0"/>
              <a:t>Need to  accommodate to rapid and substantial socio-economic and educational changes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Teacher educators’ complex roles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4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11149000" cy="4370522"/>
          </a:xfrm>
        </p:spPr>
        <p:txBody>
          <a:bodyPr>
            <a:noAutofit/>
          </a:bodyPr>
          <a:lstStyle/>
          <a:p>
            <a:r>
              <a:rPr lang="en-US" sz="2600" dirty="0"/>
              <a:t>Teacher educators are central in education</a:t>
            </a:r>
          </a:p>
          <a:p>
            <a:r>
              <a:rPr lang="en-GB" sz="2600" dirty="0"/>
              <a:t>Arguments for inclusion and influence strong</a:t>
            </a:r>
          </a:p>
          <a:p>
            <a:r>
              <a:rPr lang="en-GB" sz="2600" dirty="0"/>
              <a:t>But often flying ‘beneath the radar’ of policy makers</a:t>
            </a:r>
          </a:p>
          <a:p>
            <a:r>
              <a:rPr lang="en-GB" sz="2600" dirty="0"/>
              <a:t>Often seen as outsiders in the world of the university </a:t>
            </a:r>
          </a:p>
          <a:p>
            <a:r>
              <a:rPr lang="en-GB" sz="2600" dirty="0"/>
              <a:t>‘Inside / outside the ivory tower’ (Maguire, 1994)</a:t>
            </a:r>
          </a:p>
          <a:p>
            <a:r>
              <a:rPr lang="en-GB" sz="2600" dirty="0"/>
              <a:t>Or located in colleges of education, polytechnic universities</a:t>
            </a:r>
          </a:p>
          <a:p>
            <a:r>
              <a:rPr lang="en-GB" sz="2600" dirty="0"/>
              <a:t>Research in and on teacher education – who researches what when and why</a:t>
            </a:r>
          </a:p>
          <a:p>
            <a:r>
              <a:rPr lang="en-GB" sz="2600" dirty="0"/>
              <a:t>How is that research judged in wider academic communities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Teacher educators and the inclusion/exclusion conundrum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11149000" cy="4370522"/>
          </a:xfrm>
        </p:spPr>
        <p:txBody>
          <a:bodyPr>
            <a:noAutofit/>
          </a:bodyPr>
          <a:lstStyle/>
          <a:p>
            <a:r>
              <a:rPr lang="nl-BE" dirty="0"/>
              <a:t>International forum for Teacher Educator Development</a:t>
            </a:r>
          </a:p>
          <a:p>
            <a:endParaRPr lang="nl-BE" dirty="0"/>
          </a:p>
          <a:p>
            <a:r>
              <a:rPr lang="en-GB" dirty="0">
                <a:cs typeface="Consolas"/>
              </a:rPr>
              <a:t>Goal: to exchange and promote research, policy and practice on teacher educators’ professional development</a:t>
            </a:r>
            <a:endParaRPr lang="he-IL" dirty="0"/>
          </a:p>
          <a:p>
            <a:endParaRPr lang="nl-BE" dirty="0"/>
          </a:p>
          <a:p>
            <a:endParaRPr lang="nl-BE" dirty="0"/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 err="1">
                <a:solidFill>
                  <a:srgbClr val="FF0000"/>
                </a:solidFill>
              </a:rPr>
              <a:t>InFo</a:t>
            </a:r>
            <a:r>
              <a:rPr lang="en-US" dirty="0">
                <a:solidFill>
                  <a:srgbClr val="FF0000"/>
                </a:solidFill>
              </a:rPr>
              <a:t>-TED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793" y="1523991"/>
            <a:ext cx="2142207" cy="160665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921" y="5847181"/>
            <a:ext cx="5460879" cy="81645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31" y="4653136"/>
            <a:ext cx="5888021" cy="9875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1133" y="152719"/>
            <a:ext cx="1792667" cy="16217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23" y="3276517"/>
            <a:ext cx="5009327" cy="132190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150" y="5529490"/>
            <a:ext cx="4395871" cy="100942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8517" y="4048542"/>
            <a:ext cx="2940757" cy="13502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010" y="-427"/>
            <a:ext cx="3230149" cy="21328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2117" y="2060848"/>
            <a:ext cx="3014771" cy="1485900"/>
          </a:xfrm>
          <a:prstGeom prst="rect">
            <a:avLst/>
          </a:prstGeom>
        </p:spPr>
      </p:pic>
      <p:pic>
        <p:nvPicPr>
          <p:cNvPr id="4" name="Picture 3" descr="UL_Logo_We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8" y="2060849"/>
            <a:ext cx="4060387" cy="83685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2E10-AE17-4738-B079-62FA936A1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כותרת 1">
            <a:extLst>
              <a:ext uri="{FF2B5EF4-FFF2-40B4-BE49-F238E27FC236}">
                <a16:creationId xmlns:a16="http://schemas.microsoft.com/office/drawing/2014/main" id="{662A63BE-8175-D34C-A696-5BA747F7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65" y="430143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Partners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3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11149000" cy="4370522"/>
          </a:xfrm>
        </p:spPr>
        <p:txBody>
          <a:bodyPr>
            <a:noAutofit/>
          </a:bodyPr>
          <a:lstStyle/>
          <a:p>
            <a:r>
              <a:rPr lang="nl-BE" dirty="0"/>
              <a:t>Background: recent attention (from policy, research and practice) for teacher educators and their professional development</a:t>
            </a:r>
          </a:p>
          <a:p>
            <a:r>
              <a:rPr lang="nl-BE" dirty="0"/>
              <a:t>First goal of Info-TED: establishing a common language to discuss teacher educators’ professional development</a:t>
            </a:r>
          </a:p>
          <a:p>
            <a:r>
              <a:rPr lang="nl-BE" dirty="0"/>
              <a:t>Desciptive model: no normative model or blueprint approach </a:t>
            </a:r>
          </a:p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Conceptual model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6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FA12-0AA8-4468-9C38-31E9B3FE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" y="2293749"/>
            <a:ext cx="11149000" cy="4370522"/>
          </a:xfrm>
        </p:spPr>
        <p:txBody>
          <a:bodyPr>
            <a:noAutofit/>
          </a:bodyPr>
          <a:lstStyle/>
          <a:p>
            <a:r>
              <a:rPr lang="nl-BE" dirty="0"/>
              <a:t>Starting point for professional development = teacher educators’ practices </a:t>
            </a:r>
          </a:p>
          <a:p>
            <a:r>
              <a:rPr lang="nl-BE" dirty="0"/>
              <a:t>Dual level: teachers of teachers with ‘teaching’ as their ’teaching subject’</a:t>
            </a:r>
          </a:p>
          <a:p>
            <a:r>
              <a:rPr lang="nl-BE" dirty="0"/>
              <a:t>Second-order practitioners </a:t>
            </a:r>
          </a:p>
          <a:p>
            <a:r>
              <a:rPr lang="nl-BE" dirty="0"/>
              <a:t>How I teach is the message</a:t>
            </a:r>
          </a:p>
          <a:p>
            <a:r>
              <a:rPr lang="nl-BE" dirty="0"/>
              <a:t>Importance of having a reflective and research attitude (professional stances)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E5BB9-9290-40BC-B7F4-3C57DC73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F143B2ED-C57C-114F-83E2-08177291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2" y="1061727"/>
            <a:ext cx="11257489" cy="9906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Conceptual model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0"/>
            <a:ext cx="635772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993008" y="0"/>
            <a:ext cx="431128" cy="16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3710322-2C86-AA4C-AA0F-B7FB6F9B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31" y="302199"/>
            <a:ext cx="2667000" cy="63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6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Widescreen</PresentationFormat>
  <Paragraphs>139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Consolas</vt:lpstr>
      <vt:lpstr>Times New Roman</vt:lpstr>
      <vt:lpstr>Office Theme</vt:lpstr>
      <vt:lpstr>Professional Learning for European  Higher Education-Based Teacher Educators:  Addressing Issues of Pan-European Practices and Policies</vt:lpstr>
      <vt:lpstr>Rationale and formats for council session</vt:lpstr>
      <vt:lpstr>Teacher educators’ complex roles</vt:lpstr>
      <vt:lpstr>Teacher educators and the inclusion/exclusion conundrum</vt:lpstr>
      <vt:lpstr>InFo-TED</vt:lpstr>
      <vt:lpstr>Partners</vt:lpstr>
      <vt:lpstr>Conceptual model</vt:lpstr>
      <vt:lpstr>Conceptual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 and building blocks</vt:lpstr>
      <vt:lpstr>Website and building blocks</vt:lpstr>
      <vt:lpstr>Blogs</vt:lpstr>
      <vt:lpstr>Summer academy</vt:lpstr>
      <vt:lpstr>Summer academy</vt:lpstr>
      <vt:lpstr>Synergies between the two</vt:lpstr>
      <vt:lpstr>Questions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ECER Council session</dc:title>
  <dc:creator>Owner</dc:creator>
  <cp:lastModifiedBy>Jean Murray</cp:lastModifiedBy>
  <cp:revision>25</cp:revision>
  <dcterms:created xsi:type="dcterms:W3CDTF">2018-08-06T16:33:14Z</dcterms:created>
  <dcterms:modified xsi:type="dcterms:W3CDTF">2018-09-11T10:40:21Z</dcterms:modified>
</cp:coreProperties>
</file>